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4" r:id="rId6"/>
    <p:sldId id="268" r:id="rId7"/>
    <p:sldId id="269" r:id="rId8"/>
    <p:sldId id="270" r:id="rId9"/>
    <p:sldId id="260" r:id="rId10"/>
    <p:sldId id="261" r:id="rId11"/>
    <p:sldId id="27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26189" y="698632"/>
            <a:ext cx="7947479" cy="2544008"/>
          </a:xfrm>
        </p:spPr>
        <p:txBody>
          <a:bodyPr/>
          <a:lstStyle/>
          <a:p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PALÁCIOS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3200" b="1" u="sng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REBANHÃO</a:t>
            </a:r>
            <a:br>
              <a:rPr lang="pt-BR" sz="2000" b="1" u="sng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2000" b="1" u="sng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63882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456090"/>
            <a:ext cx="12192000" cy="8508516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ONDE ESTÁ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HONRA DOS ORGULHOSOS?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2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2995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486400"/>
            <a:ext cx="12192000" cy="8282759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SABEDORIA MORA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 GENTE HUMILDE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2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27223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644721"/>
            <a:ext cx="12191999" cy="7931079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LIBERDADE </a:t>
            </a:r>
            <a:r>
              <a:rPr lang="pt-BR" sz="9600" b="1" dirty="0" err="1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LIBERDADE</a:t>
            </a: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LIBERDADE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2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5804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243745"/>
            <a:ext cx="12192000" cy="5351172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SE ACENDE A LUZ DO SOL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NOS 220 VOLTZ DOS PALÁCIOS DE BRASÍLIA                                        </a:t>
            </a:r>
            <a:endParaRPr lang="pt-BR" sz="8000" b="1" dirty="0">
              <a:solidFill>
                <a:schemeClr val="tx2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7827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330522"/>
            <a:ext cx="12192000" cy="5823758"/>
          </a:xfrm>
        </p:spPr>
        <p:txBody>
          <a:bodyPr/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SE ACENDE A LUZ DO SOL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 AS CHAVES DE UM CARRO CONVERSÍVEL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DO ANO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72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2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330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781812"/>
            <a:ext cx="12192000" cy="5307496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SE ACENDE A LUZ DO SOL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 A PONTA DE UM CIGARRO, UM BASEADO OU COISA ASSIM           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72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2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28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621950"/>
            <a:ext cx="12192000" cy="5351172"/>
          </a:xfrm>
        </p:spPr>
        <p:txBody>
          <a:bodyPr/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PRA QUE MEDIR FORÇA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 O SOL DA JUSTIÇA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2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0420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269490"/>
            <a:ext cx="12192000" cy="639242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PRA QUE QUERER BRILHAR MAIS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A ESTRELA DA MANHÃ            </a:t>
            </a:r>
            <a:endParaRPr lang="pt-BR" sz="8000" b="1" dirty="0">
              <a:solidFill>
                <a:schemeClr val="tx2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2038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936974"/>
            <a:ext cx="12192000" cy="6360597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PRA QUE COMBATER                                O BEM COM O MAL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2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0058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281010"/>
            <a:ext cx="12192000" cy="5885645"/>
          </a:xfrm>
        </p:spPr>
        <p:txBody>
          <a:bodyPr/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 QUE LADO VOCÊ ESTÁ?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 QUE LADO VOCÊ ESTÁ?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2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386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4598693"/>
            <a:ext cx="12192000" cy="11727149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 QUE LADO VOCÊ QUER FICAR?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 QUE LADO VOCÊ QUER FICAR?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2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192557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29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Trebuchet MS</vt:lpstr>
      <vt:lpstr>Wingdings 3</vt:lpstr>
      <vt:lpstr>Facetado</vt:lpstr>
      <vt:lpstr>PALÁCIOS REBANHÃO </vt:lpstr>
      <vt:lpstr>NÃO SE ACENDE A LUZ DO SOL NOS 220 VOLTZ DOS PALÁCIOS DE BRASÍLIA                                        </vt:lpstr>
      <vt:lpstr> NÃO SE ACENDE A LUZ DO SOL COM AS CHAVES DE UM CARRO CONVERSÍVEL  DO ANO   </vt:lpstr>
      <vt:lpstr>NÃO SE ACENDE A LUZ DO SOL COM A PONTA DE UM CIGARRO, UM BASEADO OU COISA ASSIM              </vt:lpstr>
      <vt:lpstr> PRA QUE MEDIR FORÇA COM O SOL DA JUSTIÇA  </vt:lpstr>
      <vt:lpstr>PRA QUE QUERER BRILHAR MAIS QUE A ESTRELA DA MANHÃ            </vt:lpstr>
      <vt:lpstr> PRA QUE COMBATER                                O BEM COM O MAL    </vt:lpstr>
      <vt:lpstr> DE QUE LADO VOCÊ ESTÁ? DE QUE LADO VOCÊ ESTÁ?   </vt:lpstr>
      <vt:lpstr>DE QUE LADO VOCÊ QUER FICAR? DE QUE LADO VOCÊ QUER FICAR? </vt:lpstr>
      <vt:lpstr>ONDE ESTÁ  A HONRA DOS ORGULHOSOS?     </vt:lpstr>
      <vt:lpstr> A SABEDORIA MORA  COM GENTE HUMILDE     </vt:lpstr>
      <vt:lpstr> LIBERDADE LIBERDADE LIBERDADE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Palácios Carlinhos Felix </dc:title>
  <dc:creator>Pastor Marcio</dc:creator>
  <cp:lastModifiedBy>João Paulo Mota Silva</cp:lastModifiedBy>
  <cp:revision>10</cp:revision>
  <dcterms:created xsi:type="dcterms:W3CDTF">2015-05-23T21:46:06Z</dcterms:created>
  <dcterms:modified xsi:type="dcterms:W3CDTF">2019-08-21T23:04:34Z</dcterms:modified>
</cp:coreProperties>
</file>