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65430" y="-1168960"/>
            <a:ext cx="12985151" cy="3700510"/>
          </a:xfrm>
        </p:spPr>
        <p:txBody>
          <a:bodyPr>
            <a:noAutofit/>
          </a:bodyPr>
          <a:lstStyle/>
          <a:p>
            <a:pPr algn="r"/>
            <a: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SEMPRE TE ADORAREI </a:t>
            </a:r>
            <a:br>
              <a:rPr lang="pt-BR" sz="6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ALINE BARROS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4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129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668" y="2497568"/>
            <a:ext cx="11908664" cy="347729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NADA PODE CALAR,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NADA PODE DETER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MINHA CONSAGRAÇÃO</a:t>
            </a:r>
          </a:p>
        </p:txBody>
      </p:sp>
    </p:spTree>
    <p:extLst>
      <p:ext uri="{BB962C8B-B14F-4D97-AF65-F5344CB8AC3E}">
        <p14:creationId xmlns:p14="http://schemas.microsoft.com/office/powerpoint/2010/main" val="380962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07942" y="808382"/>
            <a:ext cx="12407884" cy="524123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REI DOS REIS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AQUI ESTOU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219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904" y="974034"/>
            <a:ext cx="11834191" cy="490993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RENDO A TI O MEU LOUVOR E ADORAÇÃO</a:t>
            </a:r>
          </a:p>
        </p:txBody>
      </p:sp>
    </p:spTree>
    <p:extLst>
      <p:ext uri="{BB962C8B-B14F-4D97-AF65-F5344CB8AC3E}">
        <p14:creationId xmlns:p14="http://schemas.microsoft.com/office/powerpoint/2010/main" val="341088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8822" y="375541"/>
            <a:ext cx="11194355" cy="488109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TU ÉS DEUS ACIMA DOS CÉUS, ACIMA DE NÓS</a:t>
            </a:r>
          </a:p>
        </p:txBody>
      </p:sp>
    </p:spTree>
    <p:extLst>
      <p:ext uri="{BB962C8B-B14F-4D97-AF65-F5344CB8AC3E}">
        <p14:creationId xmlns:p14="http://schemas.microsoft.com/office/powerpoint/2010/main" val="375028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668" y="1463898"/>
            <a:ext cx="11908664" cy="516442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UNIVERSO SE FORMOU COM A TUA VOZ O MUNDO INTEIRO VEIO A EXISTIR</a:t>
            </a:r>
          </a:p>
        </p:txBody>
      </p:sp>
    </p:spTree>
    <p:extLst>
      <p:ext uri="{BB962C8B-B14F-4D97-AF65-F5344CB8AC3E}">
        <p14:creationId xmlns:p14="http://schemas.microsoft.com/office/powerpoint/2010/main" val="20053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668" y="986821"/>
            <a:ext cx="11908664" cy="36576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VERBO DE DEUS, PRINCÍPIO E FIM</a:t>
            </a:r>
          </a:p>
        </p:txBody>
      </p:sp>
    </p:spTree>
    <p:extLst>
      <p:ext uri="{BB962C8B-B14F-4D97-AF65-F5344CB8AC3E}">
        <p14:creationId xmlns:p14="http://schemas.microsoft.com/office/powerpoint/2010/main" val="157387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668" y="2272281"/>
            <a:ext cx="11908664" cy="36576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EU TE LOUVAREI SENHOR, LEVANTANDO A TI MINHAS MÃOS</a:t>
            </a:r>
          </a:p>
        </p:txBody>
      </p:sp>
    </p:spTree>
    <p:extLst>
      <p:ext uri="{BB962C8B-B14F-4D97-AF65-F5344CB8AC3E}">
        <p14:creationId xmlns:p14="http://schemas.microsoft.com/office/powerpoint/2010/main" val="28416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00978" y="2179515"/>
            <a:ext cx="11908664" cy="427578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CANÇÕES DE AMOR TE EXALTAREI, MINISTRANDO COM MEU CORAÇÃO</a:t>
            </a:r>
          </a:p>
        </p:txBody>
      </p:sp>
    </p:spTree>
    <p:extLst>
      <p:ext uri="{BB962C8B-B14F-4D97-AF65-F5344CB8AC3E}">
        <p14:creationId xmlns:p14="http://schemas.microsoft.com/office/powerpoint/2010/main" val="44821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668" y="1808455"/>
            <a:ext cx="11908664" cy="427578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PARA SEMPRE TE ADORAREI, PARA SEMPRE TE ADORAREI</a:t>
            </a:r>
          </a:p>
        </p:txBody>
      </p:sp>
    </p:spTree>
    <p:extLst>
      <p:ext uri="{BB962C8B-B14F-4D97-AF65-F5344CB8AC3E}">
        <p14:creationId xmlns:p14="http://schemas.microsoft.com/office/powerpoint/2010/main" val="104997125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74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Aharoni</vt:lpstr>
      <vt:lpstr>Arial</vt:lpstr>
      <vt:lpstr>Arial Black</vt:lpstr>
      <vt:lpstr>Century Gothic</vt:lpstr>
      <vt:lpstr>Wingdings 3</vt:lpstr>
      <vt:lpstr>Cacho</vt:lpstr>
      <vt:lpstr>PARA SEMPRE TE ADORAREI  ALINE BARROS </vt:lpstr>
      <vt:lpstr>REI DOS REIS  AQUI ESTOU </vt:lpstr>
      <vt:lpstr> RENDO A TI O MEU LOUVOR E ADORAÇÃO</vt:lpstr>
      <vt:lpstr>POIS TU ÉS DEUS ACIMA DOS CÉUS, ACIMA DE NÓS</vt:lpstr>
      <vt:lpstr>O UNIVERSO SE FORMOU COM A TUA VOZ O MUNDO INTEIRO VEIO A EXISTIR</vt:lpstr>
      <vt:lpstr>VERBO DE DEUS, PRINCÍPIO E FIM</vt:lpstr>
      <vt:lpstr>E EU TE LOUVAREI SENHOR, LEVANTANDO A TI MINHAS MÃOS</vt:lpstr>
      <vt:lpstr>COM CANÇÕES DE AMOR TE EXALTAREI, MINISTRANDO COM MEU CORAÇÃO</vt:lpstr>
      <vt:lpstr>PARA SEMPRE TE ADORAREI, PARA SEMPRE TE ADORAREI</vt:lpstr>
      <vt:lpstr>NADA PODE CALAR, NADA PODE DETER MINHA CONSAGRAÇÃO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Sempre  Te Adorarei Aline Barros</dc:title>
  <dc:creator>Pastor Marcio</dc:creator>
  <cp:lastModifiedBy>GARDÊNIA</cp:lastModifiedBy>
  <cp:revision>3</cp:revision>
  <dcterms:created xsi:type="dcterms:W3CDTF">2016-01-17T02:26:44Z</dcterms:created>
  <dcterms:modified xsi:type="dcterms:W3CDTF">2018-10-09T13:37:53Z</dcterms:modified>
</cp:coreProperties>
</file>