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DEB5-C195-4245-88C8-F83E3C6AB195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2C7B-F0B5-490F-BEBB-7F62F3C9A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529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DEB5-C195-4245-88C8-F83E3C6AB195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2C7B-F0B5-490F-BEBB-7F62F3C9A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984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DEB5-C195-4245-88C8-F83E3C6AB195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2C7B-F0B5-490F-BEBB-7F62F3C9A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24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DEB5-C195-4245-88C8-F83E3C6AB195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2C7B-F0B5-490F-BEBB-7F62F3C9A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73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DEB5-C195-4245-88C8-F83E3C6AB195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2C7B-F0B5-490F-BEBB-7F62F3C9A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67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DEB5-C195-4245-88C8-F83E3C6AB195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2C7B-F0B5-490F-BEBB-7F62F3C9A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96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DEB5-C195-4245-88C8-F83E3C6AB195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2C7B-F0B5-490F-BEBB-7F62F3C9A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87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DEB5-C195-4245-88C8-F83E3C6AB195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2C7B-F0B5-490F-BEBB-7F62F3C9A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37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DEB5-C195-4245-88C8-F83E3C6AB195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2C7B-F0B5-490F-BEBB-7F62F3C9A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83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DEB5-C195-4245-88C8-F83E3C6AB195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2C7B-F0B5-490F-BEBB-7F62F3C9A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2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DEB5-C195-4245-88C8-F83E3C6AB195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2C7B-F0B5-490F-BEBB-7F62F3C9A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26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7DEB5-C195-4245-88C8-F83E3C6AB195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A2C7B-F0B5-490F-BEBB-7F62F3C9A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8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7200" y="703263"/>
            <a:ext cx="9144000" cy="2387600"/>
          </a:xfrm>
        </p:spPr>
        <p:txBody>
          <a:bodyPr>
            <a:noAutofit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PELA MANHÃ TE BUSCAREI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27200" y="4198938"/>
            <a:ext cx="9144000" cy="1655762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 Black" panose="020B0A04020102020204" pitchFamily="34" charset="0"/>
              </a:rPr>
              <a:t>EDUARDO  CARDOZO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76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8300" y="365125"/>
            <a:ext cx="10515600" cy="4351338"/>
          </a:xfrm>
        </p:spPr>
        <p:txBody>
          <a:bodyPr>
            <a:noAutofit/>
          </a:bodyPr>
          <a:lstStyle/>
          <a:p>
            <a:r>
              <a:rPr lang="pt-BR" sz="8000" b="1" dirty="0" smtClean="0">
                <a:latin typeface="Arial Black" panose="020B0A04020102020204" pitchFamily="34" charset="0"/>
              </a:rPr>
              <a:t>PELA MANHÃ TE BUSCAREI</a:t>
            </a:r>
          </a:p>
          <a:p>
            <a:r>
              <a:rPr lang="pt-BR" sz="8000" b="1" dirty="0" smtClean="0">
                <a:latin typeface="Arial Black" panose="020B0A04020102020204" pitchFamily="34" charset="0"/>
              </a:rPr>
              <a:t>DE MADRUGADA</a:t>
            </a:r>
          </a:p>
          <a:p>
            <a:r>
              <a:rPr lang="pt-BR" sz="8000" b="1" dirty="0" smtClean="0">
                <a:latin typeface="Arial Black" panose="020B0A04020102020204" pitchFamily="34" charset="0"/>
              </a:rPr>
              <a:t> EU ME ACERCAREI DE TI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67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35486" y="640834"/>
            <a:ext cx="11572399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7200" b="1" dirty="0" smtClean="0">
                <a:latin typeface="Arial Black" panose="020B0A04020102020204" pitchFamily="34" charset="0"/>
              </a:rPr>
              <a:t>MINH'ALMA TE ANELA</a:t>
            </a:r>
          </a:p>
          <a:p>
            <a:r>
              <a:rPr lang="pt-BR" sz="7200" b="1" dirty="0" smtClean="0">
                <a:latin typeface="Arial Black" panose="020B0A04020102020204" pitchFamily="34" charset="0"/>
              </a:rPr>
              <a:t> E TEM SEDE</a:t>
            </a:r>
          </a:p>
          <a:p>
            <a:r>
              <a:rPr lang="pt-BR" sz="7200" b="1" dirty="0" smtClean="0">
                <a:latin typeface="Arial Black" panose="020B0A04020102020204" pitchFamily="34" charset="0"/>
              </a:rPr>
              <a:t>DE VER TUA GLÓRIA</a:t>
            </a:r>
          </a:p>
          <a:p>
            <a:r>
              <a:rPr lang="pt-BR" sz="7200" b="1" dirty="0" smtClean="0">
                <a:latin typeface="Arial Black" panose="020B0A04020102020204" pitchFamily="34" charset="0"/>
              </a:rPr>
              <a:t> E TEU PODER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33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0200" y="222935"/>
            <a:ext cx="110109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MEU SOCORRO VEM DE TI</a:t>
            </a:r>
          </a:p>
          <a:p>
            <a:r>
              <a:rPr lang="pt-BR" sz="6000" b="1" dirty="0" smtClean="0">
                <a:latin typeface="Arial Black" panose="020B0A04020102020204" pitchFamily="34" charset="0"/>
              </a:rPr>
              <a:t>E NA SOMBRA DE TUAS ASAS REGOZIJAREI</a:t>
            </a:r>
          </a:p>
          <a:p>
            <a:r>
              <a:rPr lang="pt-BR" sz="6000" b="1" dirty="0" smtClean="0">
                <a:latin typeface="Arial Black" panose="020B0A04020102020204" pitchFamily="34" charset="0"/>
              </a:rPr>
              <a:t>MINH'ALMA ESTÁ APEGADA A TI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86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" y="311835"/>
            <a:ext cx="11099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dirty="0" smtClean="0">
                <a:latin typeface="Arial Black" panose="020B0A04020102020204" pitchFamily="34" charset="0"/>
              </a:rPr>
              <a:t>PORQUE TUA DESTRA</a:t>
            </a:r>
          </a:p>
          <a:p>
            <a:r>
              <a:rPr lang="pt-BR" sz="6600" b="1" dirty="0" smtClean="0">
                <a:latin typeface="Arial Black" panose="020B0A04020102020204" pitchFamily="34" charset="0"/>
              </a:rPr>
              <a:t>ME TEM SUSTENTADO</a:t>
            </a:r>
          </a:p>
          <a:p>
            <a:r>
              <a:rPr lang="pt-BR" sz="6600" b="1" dirty="0" smtClean="0">
                <a:latin typeface="Arial Black" panose="020B0A04020102020204" pitchFamily="34" charset="0"/>
              </a:rPr>
              <a:t>POIS TUA DESTRA </a:t>
            </a:r>
          </a:p>
          <a:p>
            <a:r>
              <a:rPr lang="pt-BR" sz="6600" b="1" dirty="0" smtClean="0">
                <a:latin typeface="Arial Black" panose="020B0A04020102020204" pitchFamily="34" charset="0"/>
              </a:rPr>
              <a:t>ME TEM SUSTENTADO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3263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62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Tema do Office</vt:lpstr>
      <vt:lpstr>PELA MANHÃ TE BUSCAREI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PELA MANHÃ TE BUSCAREI</dc:title>
  <dc:creator>Carlinhos Lemos</dc:creator>
  <cp:lastModifiedBy>Carlinhos Lemos</cp:lastModifiedBy>
  <cp:revision>2</cp:revision>
  <dcterms:created xsi:type="dcterms:W3CDTF">2021-12-13T23:40:12Z</dcterms:created>
  <dcterms:modified xsi:type="dcterms:W3CDTF">2021-12-13T23:45:27Z</dcterms:modified>
</cp:coreProperties>
</file>