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7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4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3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2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5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3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BF57-F412-45C2-98CA-2D60E7AB38A7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D60F-3213-4C8D-8266-C0D180A9B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PELO SANGUE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3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60635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ANTES, TINHA MUI TEMOR,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MAS, AGORA, TENHO AMOR,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COMPREENDO O VALOR DO CALVÁRIO;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7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29865"/>
            <a:ext cx="1168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VIVI NA PERDIÇÃO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ACHEI A SALVAÇÃO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PELA GRANDE REDENÇÃO: O CALVÁRIO!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600" y="97135"/>
            <a:ext cx="11544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SOMOS REDIMIDOS, SIM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CARMESIM;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6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34035"/>
            <a:ext cx="11201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SANGUE.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DE JESUS, NO CALVÁRIO!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0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67965"/>
            <a:ext cx="11087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UM GRANDE PECADOR?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EIS AQUI TEU SALVADOR!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TEMA DO BOM PREGADOR: O CALVÁRIO.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6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80665"/>
            <a:ext cx="11252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CORDEIRO DIVINAL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PADECEU NA CRUZ TEU MAL,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OFERECE GRAÇA TAL, NO CALVÁRIO.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1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061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SOMOS REDIMIDOS, SIM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CARMESIM;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6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95935"/>
            <a:ext cx="114681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SANGUE.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DE JESUS, NO CALVÁRIO!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35235"/>
            <a:ext cx="112268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MUNDO BRILHA A LUZ,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DESDE QUE MORREU JESUS.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PENDURADO LÁ NA CRUZ DO CALVÁRIO!</a:t>
            </a:r>
          </a:p>
          <a:p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4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0"/>
            <a:ext cx="115189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OS PECADOS CARREGOU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DE CULPA NOS LIVROU,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SANGUE QUE MANOU,</a:t>
            </a:r>
          </a:p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CALVÁRIO!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22535"/>
            <a:ext cx="11544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SOMOS REDIMIDOS, SIM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CARMESIM;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197535"/>
            <a:ext cx="11125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SANGUE.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DE JESUS, NO CALVÁRIO!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186035"/>
            <a:ext cx="11112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ANTES, TINHA MUI TEMOR,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MAS, AGORA, TENHO AMOR,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COMPREENDO O VALOR DO CALVÁRIO;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VIVI NA PERDIÇÃO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ACHEI A SALVAÇÃO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PELA GRANDE REDENÇÃO: O CALVÁRIO!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1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73335"/>
            <a:ext cx="10706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SOMOS REDIMIDOS, SIM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CARMESIM;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43766"/>
            <a:ext cx="10896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SANGUE, PELO SANGUE.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SANGUE DE JESUS, NO CALVÁRIO!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04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Tema do Office</vt:lpstr>
      <vt:lpstr>PELO SANGUE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Pelo sangue</dc:title>
  <dc:creator>Carlinhos Lemos</dc:creator>
  <cp:lastModifiedBy>Carlinhos Lemos</cp:lastModifiedBy>
  <cp:revision>4</cp:revision>
  <dcterms:created xsi:type="dcterms:W3CDTF">2022-04-18T23:37:28Z</dcterms:created>
  <dcterms:modified xsi:type="dcterms:W3CDTF">2022-04-18T23:58:09Z</dcterms:modified>
</cp:coreProperties>
</file>