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3" r:id="rId8"/>
    <p:sldId id="271" r:id="rId9"/>
    <p:sldId id="272" r:id="rId10"/>
    <p:sldId id="260" r:id="rId11"/>
    <p:sldId id="264" r:id="rId12"/>
    <p:sldId id="273" r:id="rId13"/>
    <p:sldId id="274" r:id="rId14"/>
    <p:sldId id="265" r:id="rId15"/>
    <p:sldId id="266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00030" y="304800"/>
            <a:ext cx="8915399" cy="1623364"/>
          </a:xfrm>
        </p:spPr>
        <p:txBody>
          <a:bodyPr>
            <a:normAutofit fontScale="90000"/>
          </a:bodyPr>
          <a:lstStyle/>
          <a:p>
            <a:pPr algn="r"/>
            <a:r>
              <a:rPr lang="pt-BR" sz="67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PLENA PAZ</a:t>
            </a:r>
            <a:br>
              <a:rPr lang="pt-BR" sz="67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HINO 03 HARPA</a:t>
            </a:r>
            <a:endParaRPr lang="pt-BR" sz="32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1303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652" y="3657600"/>
            <a:ext cx="11860696" cy="2299253"/>
          </a:xfrm>
        </p:spPr>
        <p:txBody>
          <a:bodyPr>
            <a:no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ESTE MUNDO NÃO DESEJA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TÃO BONDOSO SALVADOR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NÃO SABENDO AGRADECER 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SEU GRANDE AMOR</a:t>
            </a:r>
          </a:p>
        </p:txBody>
      </p:sp>
    </p:spTree>
    <p:extLst>
      <p:ext uri="{BB962C8B-B14F-4D97-AF65-F5344CB8AC3E}">
        <p14:creationId xmlns:p14="http://schemas.microsoft.com/office/powerpoint/2010/main" val="287181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9391" y="2718468"/>
            <a:ext cx="12390782" cy="3026349"/>
          </a:xfrm>
        </p:spPr>
        <p:txBody>
          <a:bodyPr>
            <a:no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EU, PORÉM, ESTOU GOZANDO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DO FAVOR DA SUA LEI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ENTOANDO ALELUIAS AO MEU REI!</a:t>
            </a:r>
          </a:p>
        </p:txBody>
      </p:sp>
    </p:spTree>
    <p:extLst>
      <p:ext uri="{BB962C8B-B14F-4D97-AF65-F5344CB8AC3E}">
        <p14:creationId xmlns:p14="http://schemas.microsoft.com/office/powerpoint/2010/main" val="226802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017" y="3180522"/>
            <a:ext cx="11979965" cy="3038036"/>
          </a:xfrm>
        </p:spPr>
        <p:txBody>
          <a:bodyPr>
            <a:no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OH! GLÓRIA AO MEU JESUS!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POIS É DIGNO DE LOUVOR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É MEU REI, MEU BOM PASTOR E MEU 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SENHOR</a:t>
            </a:r>
          </a:p>
        </p:txBody>
      </p:sp>
    </p:spTree>
    <p:extLst>
      <p:ext uri="{BB962C8B-B14F-4D97-AF65-F5344CB8AC3E}">
        <p14:creationId xmlns:p14="http://schemas.microsoft.com/office/powerpoint/2010/main" val="239888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2766391"/>
            <a:ext cx="12191999" cy="3087708"/>
          </a:xfrm>
        </p:spPr>
        <p:txBody>
          <a:bodyPr>
            <a:no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COMO OS ANJOS, QUE O LOUVAM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TAMBÉM O LOUVAREI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ENTOANDO ALELUIAS AO MEU REI!</a:t>
            </a:r>
          </a:p>
        </p:txBody>
      </p:sp>
    </p:spTree>
    <p:extLst>
      <p:ext uri="{BB962C8B-B14F-4D97-AF65-F5344CB8AC3E}">
        <p14:creationId xmlns:p14="http://schemas.microsoft.com/office/powerpoint/2010/main" val="146416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962207"/>
            <a:ext cx="12192000" cy="380822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QUANDO O POVO ISRAELITA COM JESUS SE CONCERTAR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DANDO GLÓRIA AO SEU NOME, SEM CESSAR</a:t>
            </a:r>
          </a:p>
        </p:txBody>
      </p:sp>
    </p:spTree>
    <p:extLst>
      <p:ext uri="{BB962C8B-B14F-4D97-AF65-F5344CB8AC3E}">
        <p14:creationId xmlns:p14="http://schemas.microsoft.com/office/powerpoint/2010/main" val="359216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652" y="3193774"/>
            <a:ext cx="11860695" cy="3004882"/>
          </a:xfrm>
        </p:spPr>
        <p:txBody>
          <a:bodyPr>
            <a:no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NESSE TEMPO, CÉU E TERRA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HÃO DE SER A MESMA GREI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ENTOANDO ALELUIAS AO MEU REI!</a:t>
            </a:r>
          </a:p>
        </p:txBody>
      </p:sp>
    </p:spTree>
    <p:extLst>
      <p:ext uri="{BB962C8B-B14F-4D97-AF65-F5344CB8AC3E}">
        <p14:creationId xmlns:p14="http://schemas.microsoft.com/office/powerpoint/2010/main" val="3565770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765" y="3429000"/>
            <a:ext cx="12006469" cy="2958523"/>
          </a:xfrm>
        </p:spPr>
        <p:txBody>
          <a:bodyPr>
            <a:no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OH! GLÓRIA AO MEU JESUS!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POIS É DIGNO DE LOUVOR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É MEU REI, MEU BOM PASTOR E MEU 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SENHOR</a:t>
            </a:r>
          </a:p>
        </p:txBody>
      </p:sp>
    </p:spTree>
    <p:extLst>
      <p:ext uri="{BB962C8B-B14F-4D97-AF65-F5344CB8AC3E}">
        <p14:creationId xmlns:p14="http://schemas.microsoft.com/office/powerpoint/2010/main" val="4219243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2673626"/>
            <a:ext cx="12191999" cy="3087708"/>
          </a:xfrm>
        </p:spPr>
        <p:txBody>
          <a:bodyPr>
            <a:no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COMO OS ANJOS, QUE O LOUVAM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TAMBÉM O LOUVAREI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ENTOANDO ALELUIAS AO MEU REI!</a:t>
            </a:r>
          </a:p>
        </p:txBody>
      </p:sp>
    </p:spTree>
    <p:extLst>
      <p:ext uri="{BB962C8B-B14F-4D97-AF65-F5344CB8AC3E}">
        <p14:creationId xmlns:p14="http://schemas.microsoft.com/office/powerpoint/2010/main" val="238561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93644" y="3738885"/>
            <a:ext cx="13179287" cy="3026349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PLENA PAZ E SANTO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GOZO TENHO EM TI,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Ó MEU JESUS!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POIS EU CRI EM TUA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MORTE SOBRE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CRUZ</a:t>
            </a:r>
          </a:p>
        </p:txBody>
      </p:sp>
    </p:spTree>
    <p:extLst>
      <p:ext uri="{BB962C8B-B14F-4D97-AF65-F5344CB8AC3E}">
        <p14:creationId xmlns:p14="http://schemas.microsoft.com/office/powerpoint/2010/main" val="6331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91548" y="3049773"/>
            <a:ext cx="12192000" cy="380822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NO SENHOR SÓ CONFIANDO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NESTE MUNDO VIVEREI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ENTOANDO ALELUIAS AO MEU REI!</a:t>
            </a:r>
          </a:p>
        </p:txBody>
      </p:sp>
    </p:spTree>
    <p:extLst>
      <p:ext uri="{BB962C8B-B14F-4D97-AF65-F5344CB8AC3E}">
        <p14:creationId xmlns:p14="http://schemas.microsoft.com/office/powerpoint/2010/main" val="211719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278" y="1603513"/>
            <a:ext cx="11847443" cy="4790661"/>
          </a:xfrm>
        </p:spPr>
        <p:txBody>
          <a:bodyPr>
            <a:no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OH! GLÓRIA AO MEU JESUS!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POIS É DIGNO DE LOUVOR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É MEU REI,MEU BOM PASTOR E MEU 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SENHOR</a:t>
            </a:r>
          </a:p>
        </p:txBody>
      </p:sp>
    </p:spTree>
    <p:extLst>
      <p:ext uri="{BB962C8B-B14F-4D97-AF65-F5344CB8AC3E}">
        <p14:creationId xmlns:p14="http://schemas.microsoft.com/office/powerpoint/2010/main" val="227301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5618" y="2888974"/>
            <a:ext cx="10760764" cy="2991630"/>
          </a:xfrm>
        </p:spPr>
        <p:txBody>
          <a:bodyPr>
            <a:no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COMO OS ANJOS, QUE O LOUVAM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TAMBÉM O LOUVAREI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ENTOANDO ALELUIAS AO MEU REI!</a:t>
            </a:r>
          </a:p>
        </p:txBody>
      </p:sp>
    </p:spTree>
    <p:extLst>
      <p:ext uri="{BB962C8B-B14F-4D97-AF65-F5344CB8AC3E}">
        <p14:creationId xmlns:p14="http://schemas.microsoft.com/office/powerpoint/2010/main" val="380550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1426" y="4161182"/>
            <a:ext cx="11569148" cy="1834257"/>
          </a:xfrm>
        </p:spPr>
        <p:txBody>
          <a:bodyPr>
            <a:no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AMOR DE JESUS CRISTO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É MUI GRANDE PARA MIM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POIS SUA GRAÇA ME ENCHEU DE AMOR SEM FIM</a:t>
            </a:r>
          </a:p>
        </p:txBody>
      </p:sp>
    </p:spTree>
    <p:extLst>
      <p:ext uri="{BB962C8B-B14F-4D97-AF65-F5344CB8AC3E}">
        <p14:creationId xmlns:p14="http://schemas.microsoft.com/office/powerpoint/2010/main" val="241232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3203619"/>
          </a:xfrm>
        </p:spPr>
        <p:txBody>
          <a:bodyPr>
            <a:no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MEU JESUS FOI PARA A GLÓRIA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MAS UM DIA EU O VEREI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ENTOANDO ALELUIAS AO MEU REI!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60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3454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139" y="3273288"/>
            <a:ext cx="12019721" cy="3064540"/>
          </a:xfrm>
        </p:spPr>
        <p:txBody>
          <a:bodyPr>
            <a:no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OH! GLÓRIA AO MEU JESUS!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POIS É DIGNO DE LOUVOR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É MEU REI, MEU BOM PASTOR E MEU 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SENHOR</a:t>
            </a:r>
          </a:p>
        </p:txBody>
      </p:sp>
    </p:spTree>
    <p:extLst>
      <p:ext uri="{BB962C8B-B14F-4D97-AF65-F5344CB8AC3E}">
        <p14:creationId xmlns:p14="http://schemas.microsoft.com/office/powerpoint/2010/main" val="274425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53139"/>
            <a:ext cx="12191999" cy="3087708"/>
          </a:xfrm>
        </p:spPr>
        <p:txBody>
          <a:bodyPr>
            <a:no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COMO OS ANJOS, QUE O LOUVAM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TAMBÉM O LOUVAREI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ENTOANDO ALELUIAS AO MEU REI!</a:t>
            </a:r>
          </a:p>
        </p:txBody>
      </p:sp>
    </p:spTree>
    <p:extLst>
      <p:ext uri="{BB962C8B-B14F-4D97-AF65-F5344CB8AC3E}">
        <p14:creationId xmlns:p14="http://schemas.microsoft.com/office/powerpoint/2010/main" val="279588226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101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Aharoni</vt:lpstr>
      <vt:lpstr>Arial</vt:lpstr>
      <vt:lpstr>Arial Black</vt:lpstr>
      <vt:lpstr>Century Gothic</vt:lpstr>
      <vt:lpstr>Wingdings 3</vt:lpstr>
      <vt:lpstr>Cacho</vt:lpstr>
      <vt:lpstr>PLENA PAZ HINO 03 HARPA</vt:lpstr>
      <vt:lpstr>PLENA PAZ E SANTO  GOZO TENHO EM TI,  Ó MEU JESUS! POIS EU CRI EM TUA  MORTE SOBRE  A CRUZ</vt:lpstr>
      <vt:lpstr>NO SENHOR SÓ CONFIANDO NESTE MUNDO VIVEREI ENTOANDO ALELUIAS AO MEU REI!</vt:lpstr>
      <vt:lpstr>OH! GLÓRIA AO MEU JESUS! POIS É DIGNO DE LOUVOR É MEU REI,MEU BOM PASTOR E MEU  SENHOR</vt:lpstr>
      <vt:lpstr>COMO OS ANJOS, QUE O LOUVAM EU TAMBÉM O LOUVAREI ENTOANDO ALELUIAS AO MEU REI!</vt:lpstr>
      <vt:lpstr>O AMOR DE JESUS CRISTO É MUI GRANDE PARA MIM POIS SUA GRAÇA ME ENCHEU DE AMOR SEM FIM</vt:lpstr>
      <vt:lpstr>MEU JESUS FOI PARA A GLÓRIA MAS UM DIA EU O VEREI ENTOANDO ALELUIAS AO MEU REI! </vt:lpstr>
      <vt:lpstr>OH! GLÓRIA AO MEU JESUS! POIS É DIGNO DE LOUVOR É MEU REI, MEU BOM PASTOR E MEU  SENHOR</vt:lpstr>
      <vt:lpstr>COMO OS ANJOS, QUE O LOUVAM EU TAMBÉM O LOUVAREI ENTOANDO ALELUIAS AO MEU REI!</vt:lpstr>
      <vt:lpstr>ESTE MUNDO NÃO DESEJA TÃO BONDOSO SALVADOR NÃO SABENDO AGRADECER  SEU GRANDE AMOR</vt:lpstr>
      <vt:lpstr>EU, PORÉM, ESTOU GOZANDO DO FAVOR DA SUA LEI ENTOANDO ALELUIAS AO MEU REI!</vt:lpstr>
      <vt:lpstr>OH! GLÓRIA AO MEU JESUS! POIS É DIGNO DE LOUVOR É MEU REI, MEU BOM PASTOR E MEU  SENHOR</vt:lpstr>
      <vt:lpstr>COMO OS ANJOS, QUE O LOUVAM EU TAMBÉM O LOUVAREI ENTOANDO ALELUIAS AO MEU REI!</vt:lpstr>
      <vt:lpstr>QUANDO O POVO ISRAELITA COM JESUS SE CONCERTAR DANDO GLÓRIA AO SEU NOME, SEM CESSAR</vt:lpstr>
      <vt:lpstr>NESSE TEMPO, CÉU E TERRA HÃO DE SER A MESMA GREI ENTOANDO ALELUIAS AO MEU REI!</vt:lpstr>
      <vt:lpstr>OH! GLÓRIA AO MEU JESUS! POIS É DIGNO DE LOUVOR É MEU REI, MEU BOM PASTOR E MEU  SENHOR</vt:lpstr>
      <vt:lpstr>COMO OS ANJOS, QUE O LOUVAM EU TAMBÉM O LOUVAREI ENTOANDO ALELUIAS AO MEU REI!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Eu Me Humilhar Discopraise</dc:title>
  <dc:creator>Pastor Marcio</dc:creator>
  <cp:lastModifiedBy>GARDÊNIA</cp:lastModifiedBy>
  <cp:revision>19</cp:revision>
  <dcterms:created xsi:type="dcterms:W3CDTF">2015-08-30T17:46:56Z</dcterms:created>
  <dcterms:modified xsi:type="dcterms:W3CDTF">2018-09-29T19:51:00Z</dcterms:modified>
</cp:coreProperties>
</file>