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79" r:id="rId9"/>
    <p:sldId id="262" r:id="rId10"/>
    <p:sldId id="280" r:id="rId11"/>
    <p:sldId id="263" r:id="rId12"/>
    <p:sldId id="281" r:id="rId13"/>
    <p:sldId id="266" r:id="rId14"/>
    <p:sldId id="267" r:id="rId15"/>
    <p:sldId id="268" r:id="rId16"/>
    <p:sldId id="269" r:id="rId17"/>
    <p:sldId id="270" r:id="rId18"/>
    <p:sldId id="271" r:id="rId19"/>
    <p:sldId id="282" r:id="rId20"/>
    <p:sldId id="272" r:id="rId21"/>
    <p:sldId id="283" r:id="rId22"/>
    <p:sldId id="264" r:id="rId23"/>
    <p:sldId id="265" r:id="rId24"/>
    <p:sldId id="273" r:id="rId25"/>
    <p:sldId id="274" r:id="rId26"/>
    <p:sldId id="275" r:id="rId27"/>
    <p:sldId id="284" r:id="rId28"/>
    <p:sldId id="285" r:id="rId29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572421" y="568500"/>
            <a:ext cx="17062444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        </a:t>
            </a:r>
            <a:r>
              <a:rPr lang="pt-BR" sz="6600" b="1" dirty="0">
                <a:latin typeface="Arial Black" panose="020B0A04020102090204" pitchFamily="34" charset="0"/>
                <a:cs typeface="Aharoni" pitchFamily="2" charset="-79"/>
              </a:rPr>
              <a:t>PRA ONDE IREMOS NÓS</a:t>
            </a:r>
            <a:endParaRPr lang="pt-BR" sz="54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2475" y="1844824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GABRIELA ROCHA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-459432"/>
            <a:ext cx="118090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ENCHE-ME DE TI ATÉ TRANSBORDAR</a:t>
            </a:r>
          </a:p>
        </p:txBody>
      </p:sp>
    </p:spTree>
    <p:extLst>
      <p:ext uri="{BB962C8B-B14F-4D97-AF65-F5344CB8AC3E}">
        <p14:creationId xmlns:p14="http://schemas.microsoft.com/office/powerpoint/2010/main" val="73439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C5AF9B3-AA91-46F1-AEED-E69D7F9EBB64}"/>
              </a:ext>
            </a:extLst>
          </p:cNvPr>
          <p:cNvSpPr/>
          <p:nvPr/>
        </p:nvSpPr>
        <p:spPr>
          <a:xfrm>
            <a:off x="234070" y="1700808"/>
            <a:ext cx="121334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EU NUNCA VOU ME SACIAR</a:t>
            </a: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5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C5AF9B3-AA91-46F1-AEED-E69D7F9EBB64}"/>
              </a:ext>
            </a:extLst>
          </p:cNvPr>
          <p:cNvSpPr/>
          <p:nvPr/>
        </p:nvSpPr>
        <p:spPr>
          <a:xfrm>
            <a:off x="234070" y="-531440"/>
            <a:ext cx="121334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ENCHE-ME DE TI ATÉ TRANSBORDAR</a:t>
            </a:r>
          </a:p>
        </p:txBody>
      </p:sp>
    </p:spTree>
    <p:extLst>
      <p:ext uri="{BB962C8B-B14F-4D97-AF65-F5344CB8AC3E}">
        <p14:creationId xmlns:p14="http://schemas.microsoft.com/office/powerpoint/2010/main" val="148539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7E91131-CA88-4093-8920-E0963563EFB2}"/>
              </a:ext>
            </a:extLst>
          </p:cNvPr>
          <p:cNvSpPr/>
          <p:nvPr/>
        </p:nvSpPr>
        <p:spPr>
          <a:xfrm>
            <a:off x="864183" y="1905506"/>
            <a:ext cx="108732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PRA ONDE IREMOS NÓS?</a:t>
            </a:r>
          </a:p>
        </p:txBody>
      </p:sp>
    </p:spTree>
    <p:extLst>
      <p:ext uri="{BB962C8B-B14F-4D97-AF65-F5344CB8AC3E}">
        <p14:creationId xmlns:p14="http://schemas.microsoft.com/office/powerpoint/2010/main" val="28762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CCEA5C1-4522-4710-B0DA-71C82DEDBE57}"/>
              </a:ext>
            </a:extLst>
          </p:cNvPr>
          <p:cNvSpPr/>
          <p:nvPr/>
        </p:nvSpPr>
        <p:spPr>
          <a:xfrm>
            <a:off x="-1368065" y="980728"/>
            <a:ext cx="15337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SÓ TU TENS A PALAVRA DE VIDA ETERNA</a:t>
            </a:r>
          </a:p>
        </p:txBody>
      </p:sp>
    </p:spTree>
    <p:extLst>
      <p:ext uri="{BB962C8B-B14F-4D97-AF65-F5344CB8AC3E}">
        <p14:creationId xmlns:p14="http://schemas.microsoft.com/office/powerpoint/2010/main" val="233498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F1301A-7E9A-4A0D-B330-10AB8AC7763C}"/>
              </a:ext>
            </a:extLst>
          </p:cNvPr>
          <p:cNvSpPr/>
          <p:nvPr/>
        </p:nvSpPr>
        <p:spPr>
          <a:xfrm>
            <a:off x="936191" y="1905506"/>
            <a:ext cx="10729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PRA ONDE IREMOS NÓS?</a:t>
            </a:r>
          </a:p>
        </p:txBody>
      </p:sp>
    </p:spTree>
    <p:extLst>
      <p:ext uri="{BB962C8B-B14F-4D97-AF65-F5344CB8AC3E}">
        <p14:creationId xmlns:p14="http://schemas.microsoft.com/office/powerpoint/2010/main" val="114583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308C8F6-6A0C-4883-9677-624DFF50BA47}"/>
              </a:ext>
            </a:extLst>
          </p:cNvPr>
          <p:cNvSpPr/>
          <p:nvPr/>
        </p:nvSpPr>
        <p:spPr>
          <a:xfrm>
            <a:off x="252115" y="1166842"/>
            <a:ext cx="120973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TU ÉS O PÃO DO CÉU O DEUS EMANUEL</a:t>
            </a:r>
          </a:p>
        </p:txBody>
      </p:sp>
    </p:spTree>
    <p:extLst>
      <p:ext uri="{BB962C8B-B14F-4D97-AF65-F5344CB8AC3E}">
        <p14:creationId xmlns:p14="http://schemas.microsoft.com/office/powerpoint/2010/main" val="222307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4C89D4F-D0AE-4A09-808A-E86B135EAD9B}"/>
              </a:ext>
            </a:extLst>
          </p:cNvPr>
          <p:cNvSpPr/>
          <p:nvPr/>
        </p:nvSpPr>
        <p:spPr>
          <a:xfrm>
            <a:off x="0" y="1166842"/>
            <a:ext cx="12601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ENCHE-ME, ENCHE-ME ATÉ TRANSBORDAR</a:t>
            </a:r>
          </a:p>
        </p:txBody>
      </p:sp>
    </p:spTree>
    <p:extLst>
      <p:ext uri="{BB962C8B-B14F-4D97-AF65-F5344CB8AC3E}">
        <p14:creationId xmlns:p14="http://schemas.microsoft.com/office/powerpoint/2010/main" val="26738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052736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 TUA GLÓRIA SOBRE MIM</a:t>
            </a:r>
          </a:p>
        </p:txBody>
      </p:sp>
    </p:spTree>
    <p:extLst>
      <p:ext uri="{BB962C8B-B14F-4D97-AF65-F5344CB8AC3E}">
        <p14:creationId xmlns:p14="http://schemas.microsoft.com/office/powerpoint/2010/main" val="2496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-459432"/>
            <a:ext cx="118090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ENCHE-ME DE TI ATÉ TRANSBORDAR</a:t>
            </a:r>
          </a:p>
        </p:txBody>
      </p:sp>
    </p:spTree>
    <p:extLst>
      <p:ext uri="{BB962C8B-B14F-4D97-AF65-F5344CB8AC3E}">
        <p14:creationId xmlns:p14="http://schemas.microsoft.com/office/powerpoint/2010/main" val="18322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C7F97B2-74E1-41FC-9A37-0FA29C7F47C3}"/>
              </a:ext>
            </a:extLst>
          </p:cNvPr>
          <p:cNvSpPr/>
          <p:nvPr/>
        </p:nvSpPr>
        <p:spPr>
          <a:xfrm>
            <a:off x="0" y="428178"/>
            <a:ext cx="126015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PRA ONDE IREMOS NÓS?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SÓ TU TENS A VIDA ETERNA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EA8EA71-313D-4FC6-A82E-E7D54FCFBDA7}"/>
              </a:ext>
            </a:extLst>
          </p:cNvPr>
          <p:cNvSpPr/>
          <p:nvPr/>
        </p:nvSpPr>
        <p:spPr>
          <a:xfrm>
            <a:off x="909563" y="1772816"/>
            <a:ext cx="107824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EU NUNCA VOU ME SACIAR</a:t>
            </a: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9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EA8EA71-313D-4FC6-A82E-E7D54FCFBDA7}"/>
              </a:ext>
            </a:extLst>
          </p:cNvPr>
          <p:cNvSpPr/>
          <p:nvPr/>
        </p:nvSpPr>
        <p:spPr>
          <a:xfrm>
            <a:off x="909563" y="-387424"/>
            <a:ext cx="1078244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ENCHE-ME DE TI ATÉ TRANSBORDAR</a:t>
            </a:r>
          </a:p>
        </p:txBody>
      </p:sp>
    </p:spTree>
    <p:extLst>
      <p:ext uri="{BB962C8B-B14F-4D97-AF65-F5344CB8AC3E}">
        <p14:creationId xmlns:p14="http://schemas.microsoft.com/office/powerpoint/2010/main" val="402724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83118CC-29F0-41CA-811E-F73CE9502AF5}"/>
              </a:ext>
            </a:extLst>
          </p:cNvPr>
          <p:cNvSpPr/>
          <p:nvPr/>
        </p:nvSpPr>
        <p:spPr>
          <a:xfrm>
            <a:off x="72095" y="1700808"/>
            <a:ext cx="12457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PRA ONDE IREMOS NÓS?</a:t>
            </a:r>
          </a:p>
        </p:txBody>
      </p:sp>
    </p:spTree>
    <p:extLst>
      <p:ext uri="{BB962C8B-B14F-4D97-AF65-F5344CB8AC3E}">
        <p14:creationId xmlns:p14="http://schemas.microsoft.com/office/powerpoint/2010/main" val="151280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F68E579-47B6-4C06-B0F6-5A57E7118FA2}"/>
              </a:ext>
            </a:extLst>
          </p:cNvPr>
          <p:cNvSpPr/>
          <p:nvPr/>
        </p:nvSpPr>
        <p:spPr>
          <a:xfrm>
            <a:off x="-1177543" y="1412776"/>
            <a:ext cx="149566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SÓ TU TENS A PALAVRA DE VIDA ETERNA</a:t>
            </a:r>
          </a:p>
        </p:txBody>
      </p:sp>
    </p:spTree>
    <p:extLst>
      <p:ext uri="{BB962C8B-B14F-4D97-AF65-F5344CB8AC3E}">
        <p14:creationId xmlns:p14="http://schemas.microsoft.com/office/powerpoint/2010/main" val="172604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4AE9639-66B9-41DF-B092-3750A1700CE7}"/>
              </a:ext>
            </a:extLst>
          </p:cNvPr>
          <p:cNvSpPr/>
          <p:nvPr/>
        </p:nvSpPr>
        <p:spPr>
          <a:xfrm>
            <a:off x="2556371" y="982177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PRA ONDE IREMOS NÓS?</a:t>
            </a:r>
          </a:p>
        </p:txBody>
      </p:sp>
    </p:spTree>
    <p:extLst>
      <p:ext uri="{BB962C8B-B14F-4D97-AF65-F5344CB8AC3E}">
        <p14:creationId xmlns:p14="http://schemas.microsoft.com/office/powerpoint/2010/main" val="327461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40768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TU ÉS O PÃO DO CÉU O DEUS EMANUEL</a:t>
            </a:r>
          </a:p>
        </p:txBody>
      </p:sp>
    </p:spTree>
    <p:extLst>
      <p:ext uri="{BB962C8B-B14F-4D97-AF65-F5344CB8AC3E}">
        <p14:creationId xmlns:p14="http://schemas.microsoft.com/office/powerpoint/2010/main" val="196640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5B35A7-1072-4257-B046-F16DC0350618}"/>
              </a:ext>
            </a:extLst>
          </p:cNvPr>
          <p:cNvSpPr/>
          <p:nvPr/>
        </p:nvSpPr>
        <p:spPr>
          <a:xfrm>
            <a:off x="0" y="1109789"/>
            <a:ext cx="13033448" cy="463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ENCHE-ME, ENCHE-ME ATÉ TRANSBORDAR</a:t>
            </a:r>
          </a:p>
        </p:txBody>
      </p:sp>
    </p:spTree>
    <p:extLst>
      <p:ext uri="{BB962C8B-B14F-4D97-AF65-F5344CB8AC3E}">
        <p14:creationId xmlns:p14="http://schemas.microsoft.com/office/powerpoint/2010/main" val="1464435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DBCBF9-DAD2-462A-84DB-A1DA0F9CB34A}"/>
              </a:ext>
            </a:extLst>
          </p:cNvPr>
          <p:cNvSpPr/>
          <p:nvPr/>
        </p:nvSpPr>
        <p:spPr>
          <a:xfrm>
            <a:off x="108099" y="1412776"/>
            <a:ext cx="123853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TU ÉS O PÃO DO CÉU O DEUS EMANUEL</a:t>
            </a: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64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DBCBF9-DAD2-462A-84DB-A1DA0F9CB34A}"/>
              </a:ext>
            </a:extLst>
          </p:cNvPr>
          <p:cNvSpPr/>
          <p:nvPr/>
        </p:nvSpPr>
        <p:spPr>
          <a:xfrm>
            <a:off x="1809663" y="260648"/>
            <a:ext cx="89822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ENCHE-ME, ENCHE-ME</a:t>
            </a:r>
          </a:p>
        </p:txBody>
      </p:sp>
    </p:spTree>
    <p:extLst>
      <p:ext uri="{BB962C8B-B14F-4D97-AF65-F5344CB8AC3E}">
        <p14:creationId xmlns:p14="http://schemas.microsoft.com/office/powerpoint/2010/main" val="104455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C7F97B2-74E1-41FC-9A37-0FA29C7F47C3}"/>
              </a:ext>
            </a:extLst>
          </p:cNvPr>
          <p:cNvSpPr/>
          <p:nvPr/>
        </p:nvSpPr>
        <p:spPr>
          <a:xfrm>
            <a:off x="0" y="428178"/>
            <a:ext cx="126015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PRA ONDE IREMOS NÓS?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SÓ TU TENS A VIDA ETERNA</a:t>
            </a:r>
          </a:p>
        </p:txBody>
      </p:sp>
    </p:spTree>
    <p:extLst>
      <p:ext uri="{BB962C8B-B14F-4D97-AF65-F5344CB8AC3E}">
        <p14:creationId xmlns:p14="http://schemas.microsoft.com/office/powerpoint/2010/main" val="171697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6307BD2-9632-4CE4-8C91-7C06F29F8C05}"/>
              </a:ext>
            </a:extLst>
          </p:cNvPr>
          <p:cNvSpPr/>
          <p:nvPr/>
        </p:nvSpPr>
        <p:spPr>
          <a:xfrm>
            <a:off x="1" y="764704"/>
            <a:ext cx="12601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TU ÉS O PÃO QUE DESCEU DO CÉU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FONTE DE VIDA, O DEUS EMANUEL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COM TUA GLÓRIA SOBRE MIM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ENCHE-ME DE TI ATÉ TRANSBORDAR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E7E2E6F-095F-4C1F-9A98-D750B3FA09D4}"/>
              </a:ext>
            </a:extLst>
          </p:cNvPr>
          <p:cNvSpPr/>
          <p:nvPr/>
        </p:nvSpPr>
        <p:spPr>
          <a:xfrm>
            <a:off x="1" y="674400"/>
            <a:ext cx="12601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EU NUNCA VOU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ME SACIAR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ENCHE-ME DE TI ATÉ TRANSBORDAR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0413896-DDF1-4CDB-BC38-0BAD85401D16}"/>
              </a:ext>
            </a:extLst>
          </p:cNvPr>
          <p:cNvSpPr/>
          <p:nvPr/>
        </p:nvSpPr>
        <p:spPr>
          <a:xfrm>
            <a:off x="396242" y="1059121"/>
            <a:ext cx="1180908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TU ÉS O PÃO QUE DESCEU DO CÉU</a:t>
            </a: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0413896-DDF1-4CDB-BC38-0BAD85401D16}"/>
              </a:ext>
            </a:extLst>
          </p:cNvPr>
          <p:cNvSpPr/>
          <p:nvPr/>
        </p:nvSpPr>
        <p:spPr>
          <a:xfrm>
            <a:off x="396243" y="-387424"/>
            <a:ext cx="1180908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FONTE DE VIDA, O DEUS EMANUEL</a:t>
            </a:r>
          </a:p>
        </p:txBody>
      </p:sp>
    </p:spTree>
    <p:extLst>
      <p:ext uri="{BB962C8B-B14F-4D97-AF65-F5344CB8AC3E}">
        <p14:creationId xmlns:p14="http://schemas.microsoft.com/office/powerpoint/2010/main" val="257719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40768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 TUA GLÓRIA SOBRE MIM</a:t>
            </a: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199</Words>
  <Application>Microsoft Office PowerPoint</Application>
  <PresentationFormat>Personalizar</PresentationFormat>
  <Paragraphs>45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Arial Black</vt:lpstr>
      <vt:lpstr>Calibri</vt:lpstr>
      <vt:lpstr>Tema do Office</vt:lpstr>
      <vt:lpstr>                        PRA ONDE IREMOS NÓS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16</cp:revision>
  <dcterms:created xsi:type="dcterms:W3CDTF">2016-06-03T02:05:38Z</dcterms:created>
  <dcterms:modified xsi:type="dcterms:W3CDTF">2019-10-23T23:11:20Z</dcterms:modified>
</cp:coreProperties>
</file>