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3" r:id="rId9"/>
    <p:sldId id="272" r:id="rId10"/>
    <p:sldId id="271" r:id="rId11"/>
    <p:sldId id="270" r:id="rId12"/>
    <p:sldId id="273" r:id="rId13"/>
    <p:sldId id="274" r:id="rId14"/>
    <p:sldId id="275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9" d="100"/>
          <a:sy n="69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707131" y="-781879"/>
            <a:ext cx="8282938" cy="2763815"/>
          </a:xfrm>
        </p:spPr>
        <p:txBody>
          <a:bodyPr>
            <a:normAutofit/>
          </a:bodyPr>
          <a:lstStyle/>
          <a:p>
            <a:r>
              <a:rPr lang="pt-BR" b="1" dirty="0">
                <a:latin typeface="Arial Black" panose="020B0A04020102090204" pitchFamily="34" charset="0"/>
                <a:cs typeface="Aharoni" panose="02010803020104030203" pitchFamily="2" charset="-79"/>
              </a:rPr>
              <a:t>PRA SEMPRE</a:t>
            </a:r>
            <a:br>
              <a:rPr lang="pt-BR" b="1" dirty="0">
                <a:latin typeface="Arial Black" panose="020B0A04020102090204" pitchFamily="34" charset="0"/>
              </a:rPr>
            </a:br>
            <a:r>
              <a:rPr lang="pt-BR" sz="4400" b="1" dirty="0">
                <a:latin typeface="Arial Black" panose="020B0A04020102090204" pitchFamily="34" charset="0"/>
                <a:cs typeface="Aharoni" panose="02010803020104030203" pitchFamily="2" charset="-79"/>
              </a:rPr>
              <a:t>MINISTÉRIO AVIVAH</a:t>
            </a:r>
          </a:p>
        </p:txBody>
      </p:sp>
    </p:spTree>
    <p:extLst>
      <p:ext uri="{BB962C8B-B14F-4D97-AF65-F5344CB8AC3E}">
        <p14:creationId xmlns:p14="http://schemas.microsoft.com/office/powerpoint/2010/main" val="2037460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3489" y="1558939"/>
            <a:ext cx="12045021" cy="5068955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  <a:t>PRA SEMPRE EXALTADO É</a:t>
            </a:r>
            <a:b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  <a:t>PRA SEMPRE ADORADO É</a:t>
            </a:r>
            <a:b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29906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25054" y="3090718"/>
            <a:ext cx="9153961" cy="2616199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  <a:t>PRA SEMPRE ELE VIVE</a:t>
            </a:r>
            <a:b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  <a:t>RESSUSCITOU, RESSUSCITOU!</a:t>
            </a:r>
          </a:p>
        </p:txBody>
      </p:sp>
    </p:spTree>
    <p:extLst>
      <p:ext uri="{BB962C8B-B14F-4D97-AF65-F5344CB8AC3E}">
        <p14:creationId xmlns:p14="http://schemas.microsoft.com/office/powerpoint/2010/main" val="2604952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2488" y="2175130"/>
            <a:ext cx="11927024" cy="4005202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  <a:t>A TERRA ESTREMECEU, SEPULCRO SE ABRIU</a:t>
            </a:r>
            <a:b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  <a:t>NADA VENCERÁ SEU GRANDE AMOR</a:t>
            </a:r>
          </a:p>
        </p:txBody>
      </p:sp>
    </p:spTree>
    <p:extLst>
      <p:ext uri="{BB962C8B-B14F-4D97-AF65-F5344CB8AC3E}">
        <p14:creationId xmlns:p14="http://schemas.microsoft.com/office/powerpoint/2010/main" val="3665994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94908" y="3609109"/>
            <a:ext cx="12381815" cy="3849892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  <a:t>Ó MORTE, ONDE ESTÁS? O REI RESSUSCITOU</a:t>
            </a:r>
            <a:b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  <a:t>ELE VENCEU PRA SEMPRE</a:t>
            </a:r>
            <a:b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36507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3489" y="1558939"/>
            <a:ext cx="12045021" cy="5068955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  <a:t>PRA SEMPRE EXALTADO É</a:t>
            </a:r>
            <a:b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  <a:t>PRA SEMPRE ADORADO É</a:t>
            </a:r>
            <a:b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47079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25054" y="3090718"/>
            <a:ext cx="9153961" cy="2616199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  <a:t>PRA SEMPRE ELE VIVE</a:t>
            </a:r>
            <a:b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  <a:t>RESSUSCITOU, RESSUSCITOU!</a:t>
            </a:r>
          </a:p>
        </p:txBody>
      </p:sp>
    </p:spTree>
    <p:extLst>
      <p:ext uri="{BB962C8B-B14F-4D97-AF65-F5344CB8AC3E}">
        <p14:creationId xmlns:p14="http://schemas.microsoft.com/office/powerpoint/2010/main" val="3048523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0200" y="2999510"/>
            <a:ext cx="11231600" cy="3429000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  <a:t>CANTAMOS ALELUIA! CANTAMOS ALELUIA!</a:t>
            </a:r>
            <a:b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  <a:t>CANTAMOS ALELUIA! O CORDEIRO VENCEU!</a:t>
            </a:r>
          </a:p>
        </p:txBody>
      </p:sp>
    </p:spTree>
    <p:extLst>
      <p:ext uri="{BB962C8B-B14F-4D97-AF65-F5344CB8AC3E}">
        <p14:creationId xmlns:p14="http://schemas.microsoft.com/office/powerpoint/2010/main" val="606318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3489" y="1558939"/>
            <a:ext cx="12045021" cy="5068955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  <a:t>PRA SEMPRE EXALTADO É</a:t>
            </a:r>
            <a:b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  <a:t>PRA SEMPRE ADORADO É</a:t>
            </a:r>
            <a:b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9348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25054" y="3090718"/>
            <a:ext cx="9153961" cy="2616199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  <a:t>PRA SEMPRE ELE VIVE</a:t>
            </a:r>
            <a:b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  <a:t>RESSUSCITOU, RESSUSCITOU!</a:t>
            </a:r>
          </a:p>
        </p:txBody>
      </p:sp>
    </p:spTree>
    <p:extLst>
      <p:ext uri="{BB962C8B-B14F-4D97-AF65-F5344CB8AC3E}">
        <p14:creationId xmlns:p14="http://schemas.microsoft.com/office/powerpoint/2010/main" val="32986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5301" y="1302648"/>
            <a:ext cx="10981398" cy="4252703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  <a:t>O UNIVERSO CHORA O SOL SE APAGOU ALI ESTAVA MORTO</a:t>
            </a:r>
            <a:b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  <a:t>O SALVADOR</a:t>
            </a:r>
          </a:p>
        </p:txBody>
      </p:sp>
    </p:spTree>
    <p:extLst>
      <p:ext uri="{BB962C8B-B14F-4D97-AF65-F5344CB8AC3E}">
        <p14:creationId xmlns:p14="http://schemas.microsoft.com/office/powerpoint/2010/main" val="384105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91196" y="4090592"/>
            <a:ext cx="11711640" cy="3695662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1C90EFB-6BB5-4C44-97EB-BBB52EA00693}"/>
              </a:ext>
            </a:extLst>
          </p:cNvPr>
          <p:cNvSpPr/>
          <p:nvPr/>
        </p:nvSpPr>
        <p:spPr>
          <a:xfrm>
            <a:off x="120090" y="58846"/>
            <a:ext cx="1195182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SEU CORPO LÁ NA CRUZ, SEU SANGUE DERRAMOU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O PESO DO PECADO ELE LEVOU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LEVOU, LEVOU</a:t>
            </a:r>
          </a:p>
        </p:txBody>
      </p:sp>
    </p:spTree>
    <p:extLst>
      <p:ext uri="{BB962C8B-B14F-4D97-AF65-F5344CB8AC3E}">
        <p14:creationId xmlns:p14="http://schemas.microsoft.com/office/powerpoint/2010/main" val="3347953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2278" y="3770546"/>
            <a:ext cx="11847443" cy="3462388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  <a:t>DEUS PAI O ABANDONOU, CESSOU SEU RESPIRAR</a:t>
            </a:r>
            <a:b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  <a:t>EM TREVAS SE ENCONTROU O FILHO</a:t>
            </a:r>
            <a:b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1375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2487" y="2964873"/>
            <a:ext cx="12253477" cy="4267200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  <a:t>A GUERRA COMEÇOU, A MORTE ELE ENFRENTOU</a:t>
            </a:r>
            <a:b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  <a:t>TODO O PODER DAS TREVAS VENCIDO FOI</a:t>
            </a:r>
            <a:b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2847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2488" y="2175130"/>
            <a:ext cx="11927024" cy="4005202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  <a:t>A TERRA ESTREMECEU, SEPULCRO SE ABRIU</a:t>
            </a:r>
            <a:b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  <a:t>NADA VENCERÁ SEU GRANDE AMOR</a:t>
            </a:r>
          </a:p>
        </p:txBody>
      </p:sp>
    </p:spTree>
    <p:extLst>
      <p:ext uri="{BB962C8B-B14F-4D97-AF65-F5344CB8AC3E}">
        <p14:creationId xmlns:p14="http://schemas.microsoft.com/office/powerpoint/2010/main" val="333725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94908" y="3609109"/>
            <a:ext cx="12381815" cy="3849892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  <a:t>Ó MORTE, ONDE ESTÁS? O REI RESSUSCITOU</a:t>
            </a:r>
            <a:b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  <a:t>ELE VENCEU PRA SEMPRE</a:t>
            </a:r>
            <a:b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72202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3489" y="1558939"/>
            <a:ext cx="12045021" cy="5068955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  <a:t>PRA SEMPRE EXALTADO É</a:t>
            </a:r>
            <a:b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  <a:t>PRA SEMPRE ADORADO É</a:t>
            </a:r>
            <a:b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81028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25054" y="3090718"/>
            <a:ext cx="9153961" cy="2616199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  <a:t>PRA SEMPRE ELE VIVE</a:t>
            </a:r>
            <a:b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atin typeface="Arial Black" panose="020B0A04020102090204" pitchFamily="34" charset="0"/>
                <a:cs typeface="Aharoni" panose="02010803020104030203" pitchFamily="2" charset="-79"/>
              </a:rPr>
              <a:t>RESSUSCITOU, RESSUSCITOU!</a:t>
            </a:r>
          </a:p>
        </p:txBody>
      </p:sp>
    </p:spTree>
    <p:extLst>
      <p:ext uri="{BB962C8B-B14F-4D97-AF65-F5344CB8AC3E}">
        <p14:creationId xmlns:p14="http://schemas.microsoft.com/office/powerpoint/2010/main" val="1768127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67</TotalTime>
  <Words>116</Words>
  <Application>Microsoft Office PowerPoint</Application>
  <PresentationFormat>Widescreen</PresentationFormat>
  <Paragraphs>21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Arial Black</vt:lpstr>
      <vt:lpstr>Corbel</vt:lpstr>
      <vt:lpstr>Paralaxe</vt:lpstr>
      <vt:lpstr>PRA SEMPRE MINISTÉRIO AVIVAH</vt:lpstr>
      <vt:lpstr>O UNIVERSO CHORA O SOL SE APAGOU ALI ESTAVA MORTO O SALVADOR</vt:lpstr>
      <vt:lpstr>  </vt:lpstr>
      <vt:lpstr>DEUS PAI O ABANDONOU, CESSOU SEU RESPIRAR EM TREVAS SE ENCONTROU O FILHO </vt:lpstr>
      <vt:lpstr>A GUERRA COMEÇOU, A MORTE ELE ENFRENTOU TODO O PODER DAS TREVAS VENCIDO FOI </vt:lpstr>
      <vt:lpstr>A TERRA ESTREMECEU, SEPULCRO SE ABRIU NADA VENCERÁ SEU GRANDE AMOR</vt:lpstr>
      <vt:lpstr>Ó MORTE, ONDE ESTÁS? O REI RESSUSCITOU ELE VENCEU PRA SEMPRE </vt:lpstr>
      <vt:lpstr>PRA SEMPRE EXALTADO É PRA SEMPRE ADORADO É </vt:lpstr>
      <vt:lpstr>PRA SEMPRE ELE VIVE RESSUSCITOU, RESSUSCITOU!</vt:lpstr>
      <vt:lpstr>PRA SEMPRE EXALTADO É PRA SEMPRE ADORADO É </vt:lpstr>
      <vt:lpstr>PRA SEMPRE ELE VIVE RESSUSCITOU, RESSUSCITOU!</vt:lpstr>
      <vt:lpstr>A TERRA ESTREMECEU, SEPULCRO SE ABRIU NADA VENCERÁ SEU GRANDE AMOR</vt:lpstr>
      <vt:lpstr>Ó MORTE, ONDE ESTÁS? O REI RESSUSCITOU ELE VENCEU PRA SEMPRE </vt:lpstr>
      <vt:lpstr>PRA SEMPRE EXALTADO É PRA SEMPRE ADORADO É </vt:lpstr>
      <vt:lpstr>PRA SEMPRE ELE VIVE RESSUSCITOU, RESSUSCITOU!</vt:lpstr>
      <vt:lpstr>CANTAMOS ALELUIA! CANTAMOS ALELUIA! CANTAMOS ALELUIA! O CORDEIRO VENCEU!</vt:lpstr>
      <vt:lpstr>PRA SEMPRE EXALTADO É PRA SEMPRE ADORADO É </vt:lpstr>
      <vt:lpstr>PRA SEMPRE ELE VIVE RESSUSCITOU, RESSUSCITOU!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 sempre Ministério Avivah</dc:title>
  <dc:creator>Pastor Marcio</dc:creator>
  <cp:lastModifiedBy>GARDÊNIA</cp:lastModifiedBy>
  <cp:revision>9</cp:revision>
  <dcterms:created xsi:type="dcterms:W3CDTF">2015-11-11T22:02:42Z</dcterms:created>
  <dcterms:modified xsi:type="dcterms:W3CDTF">2019-02-20T15:34:01Z</dcterms:modified>
</cp:coreProperties>
</file>