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6048" y="-715617"/>
            <a:ext cx="8915399" cy="2262781"/>
          </a:xfrm>
        </p:spPr>
        <p:txBody>
          <a:bodyPr/>
          <a:lstStyle/>
          <a:p>
            <a:pPr algn="r"/>
            <a:r>
              <a:rPr lang="pt-BR" sz="4800" b="1" dirty="0">
                <a:latin typeface="Arial Black" panose="020B0A04020102090204" pitchFamily="34" charset="0"/>
              </a:rPr>
              <a:t>PRIMEIRO AMOR</a:t>
            </a:r>
            <a:br>
              <a:rPr lang="pt-BR" b="1" dirty="0">
                <a:latin typeface="Arial Black" panose="020B0A04020102090204" pitchFamily="34" charset="0"/>
              </a:rPr>
            </a:br>
            <a:r>
              <a:rPr lang="pt-BR" sz="2800" b="1" dirty="0">
                <a:latin typeface="Arial Black" panose="020B0A04020102090204" pitchFamily="34" charset="0"/>
              </a:rPr>
              <a:t>CARLINHOS FÉLIX</a:t>
            </a:r>
          </a:p>
        </p:txBody>
      </p:sp>
    </p:spTree>
    <p:extLst>
      <p:ext uri="{BB962C8B-B14F-4D97-AF65-F5344CB8AC3E}">
        <p14:creationId xmlns:p14="http://schemas.microsoft.com/office/powerpoint/2010/main" val="35219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6026426"/>
            <a:ext cx="11269014" cy="23922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VOLTAR AO INICIO DE TUDO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ENCONTRAR-ME CONTIGO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01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5522843"/>
            <a:ext cx="11269014" cy="239225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REVER MEUS CONCEITOS E VALORES EU QUERO RECONSTRUIR	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717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6132445"/>
            <a:ext cx="11269014" cy="17611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REGRESSAR AO CAMINHO,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VER ÀS PRIMEIRAS OBRAS,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384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1564" y="5192892"/>
            <a:ext cx="10908872" cy="166510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ARREPENDO, SENHOR,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ARREPENDO SENHOR,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ARREPENDO, SENHOR</a:t>
            </a:r>
          </a:p>
        </p:txBody>
      </p:sp>
    </p:spTree>
    <p:extLst>
      <p:ext uri="{BB962C8B-B14F-4D97-AF65-F5344CB8AC3E}">
        <p14:creationId xmlns:p14="http://schemas.microsoft.com/office/powerpoint/2010/main" val="398303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5229336"/>
            <a:ext cx="11269014" cy="17611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VOLTAR AO PRIMEIRO AMOR, AO PRIMEIRO AMOR,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393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2951922"/>
            <a:ext cx="11269014" cy="176118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VOLTAR A DEUS</a:t>
            </a:r>
          </a:p>
        </p:txBody>
      </p:sp>
    </p:spTree>
    <p:extLst>
      <p:ext uri="{BB962C8B-B14F-4D97-AF65-F5344CB8AC3E}">
        <p14:creationId xmlns:p14="http://schemas.microsoft.com/office/powerpoint/2010/main" val="243829269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30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Century Gothic</vt:lpstr>
      <vt:lpstr>Wingdings 3</vt:lpstr>
      <vt:lpstr>Cacho</vt:lpstr>
      <vt:lpstr>PRIMEIRO AMOR CARLINHOS FÉLIX</vt:lpstr>
      <vt:lpstr>QUERO VOLTAR AO INICIO DE TUDO ENCONTRAR-ME CONTIGO SENHOR  </vt:lpstr>
      <vt:lpstr> QUERO REVER MEUS CONCEITOS E VALORES EU QUERO RECONSTRUIR  </vt:lpstr>
      <vt:lpstr>VOU REGRESSAR AO CAMINHO, VOU VER ÀS PRIMEIRAS OBRAS, SENHOR </vt:lpstr>
      <vt:lpstr>EU ME ARREPENDO, SENHOR, ME ARREPENDO SENHOR,  ME ARREPENDO, SENHOR</vt:lpstr>
      <vt:lpstr>EU QUERO VOLTAR AO PRIMEIRO AMOR, AO PRIMEIRO AMOR, </vt:lpstr>
      <vt:lpstr> EU QUERO VOLTAR A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 Amor Carlinhos Félix</dc:title>
  <dc:creator>Pastor Marcio</dc:creator>
  <cp:lastModifiedBy>GARDÊNIA</cp:lastModifiedBy>
  <cp:revision>3</cp:revision>
  <dcterms:created xsi:type="dcterms:W3CDTF">2015-05-24T03:22:11Z</dcterms:created>
  <dcterms:modified xsi:type="dcterms:W3CDTF">2018-10-10T20:47:47Z</dcterms:modified>
</cp:coreProperties>
</file>