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443" y="777581"/>
            <a:ext cx="11967114" cy="883794"/>
          </a:xfrm>
        </p:spPr>
        <p:txBody>
          <a:bodyPr/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Humildade (que ele cresça)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DEYGMAR MARQUES</a:t>
            </a:r>
          </a:p>
        </p:txBody>
      </p:sp>
    </p:spTree>
    <p:extLst>
      <p:ext uri="{BB962C8B-B14F-4D97-AF65-F5344CB8AC3E}">
        <p14:creationId xmlns:p14="http://schemas.microsoft.com/office/powerpoint/2010/main" val="39125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845" y="4649272"/>
            <a:ext cx="11834310" cy="4750159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DE TI,MAIS DE TI 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MENOS DE MIM 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MENOS DE MIM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MENOS DE MIM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MENOS DE MIM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210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0924" y="1216516"/>
            <a:ext cx="11030152" cy="44249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ELE CRESÇA E EU DIMINUA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ELE APAREÇA E EU ME CONSTRANJA</a:t>
            </a:r>
          </a:p>
        </p:txBody>
      </p:sp>
    </p:spTree>
    <p:extLst>
      <p:ext uri="{BB962C8B-B14F-4D97-AF65-F5344CB8AC3E}">
        <p14:creationId xmlns:p14="http://schemas.microsoft.com/office/powerpoint/2010/main" val="1657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" y="1661375"/>
            <a:ext cx="12143402" cy="4714204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A SUA GLÓRIA E TODO O SEU AMOR INFINITA HUMILDADE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SERVO DE TODOS OS IRMÃOS</a:t>
            </a:r>
          </a:p>
        </p:txBody>
      </p:sp>
    </p:spTree>
    <p:extLst>
      <p:ext uri="{BB962C8B-B14F-4D97-AF65-F5344CB8AC3E}">
        <p14:creationId xmlns:p14="http://schemas.microsoft.com/office/powerpoint/2010/main" val="429420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0778" y="4560194"/>
            <a:ext cx="12233555" cy="51107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DE TI, MAIS DE TI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MENOS DE MIM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MENOS DE MIM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MENOS DE MIM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MENOS DE MIM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642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0924" y="1216516"/>
            <a:ext cx="11030152" cy="44249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ELE CRESÇA E EU DIMINUA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ELE APAREÇA E EU ME CONSTRANJA</a:t>
            </a:r>
          </a:p>
        </p:txBody>
      </p:sp>
    </p:spTree>
    <p:extLst>
      <p:ext uri="{BB962C8B-B14F-4D97-AF65-F5344CB8AC3E}">
        <p14:creationId xmlns:p14="http://schemas.microsoft.com/office/powerpoint/2010/main" val="30055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" y="1661375"/>
            <a:ext cx="12143402" cy="4714204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A SUA GLÓRIA E TODO O SEU AMOR INFINITA HUMILDADE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SERVO DE TODOS OS IRMÃOS</a:t>
            </a:r>
          </a:p>
        </p:txBody>
      </p:sp>
    </p:spTree>
    <p:extLst>
      <p:ext uri="{BB962C8B-B14F-4D97-AF65-F5344CB8AC3E}">
        <p14:creationId xmlns:p14="http://schemas.microsoft.com/office/powerpoint/2010/main" val="153555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0924" y="1216516"/>
            <a:ext cx="11030152" cy="44249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ELE CRESÇA E EU DIMINUA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ELE APAREÇA E EU ME CONSTRANJA</a:t>
            </a:r>
          </a:p>
        </p:txBody>
      </p:sp>
    </p:spTree>
    <p:extLst>
      <p:ext uri="{BB962C8B-B14F-4D97-AF65-F5344CB8AC3E}">
        <p14:creationId xmlns:p14="http://schemas.microsoft.com/office/powerpoint/2010/main" val="337709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" y="1661375"/>
            <a:ext cx="12143402" cy="4714204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A SUA GLÓRIA E TODO O SEU AMOR INFINITA HUMILDADE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SERVO DE TODOS OS IRMÃOS</a:t>
            </a:r>
          </a:p>
        </p:txBody>
      </p:sp>
    </p:spTree>
    <p:extLst>
      <p:ext uri="{BB962C8B-B14F-4D97-AF65-F5344CB8AC3E}">
        <p14:creationId xmlns:p14="http://schemas.microsoft.com/office/powerpoint/2010/main" val="318181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71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Íon</vt:lpstr>
      <vt:lpstr>Humildade (que ele cresça) DEYGMAR MARQUES</vt:lpstr>
      <vt:lpstr>MAIS DE TI,MAIS DE TI  E MENOS DE MIM  E MENOS DE MIM E MENOS DE MIM E MENOS DE MIM   </vt:lpstr>
      <vt:lpstr>QUE ELE CRESÇA E EU DIMINUA QUE ELE APAREÇA E EU ME CONSTRANJA</vt:lpstr>
      <vt:lpstr>COM A SUA GLÓRIA E TODO O SEU AMOR INFINITA HUMILDADE SERVO DE TODOS OS IRMÃOS</vt:lpstr>
      <vt:lpstr>MAIS DE TI, MAIS DE TI E MENOS DE MIM E MENOS DE MIM E MENOS DE MIM E MENOS DE MIM   </vt:lpstr>
      <vt:lpstr>QUE ELE CRESÇA E EU DIMINUA QUE ELE APAREÇA E EU ME CONSTRANJA</vt:lpstr>
      <vt:lpstr>COM A SUA GLÓRIA E TODO O SEU AMOR INFINITA HUMILDADE SERVO DE TODOS OS IRMÃOS</vt:lpstr>
      <vt:lpstr>QUE ELE CRESÇA E EU DIMINUA QUE ELE APAREÇA E EU ME CONSTRANJA</vt:lpstr>
      <vt:lpstr>COM A SUA GLÓRIA E TODO O SEU AMOR INFINITA HUMILDADE SERVO DE TODOS OS IRMÃOS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Apenas Toque Em Mim Na Fenda da Rocha</dc:title>
  <dc:creator>Pastor Marcio</dc:creator>
  <cp:lastModifiedBy>GARDÊNIA</cp:lastModifiedBy>
  <cp:revision>11</cp:revision>
  <dcterms:created xsi:type="dcterms:W3CDTF">2015-08-30T18:32:26Z</dcterms:created>
  <dcterms:modified xsi:type="dcterms:W3CDTF">2019-03-11T17:01:09Z</dcterms:modified>
</cp:coreProperties>
</file>