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5" r:id="rId7"/>
    <p:sldId id="263" r:id="rId8"/>
    <p:sldId id="266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6849" y="-559559"/>
            <a:ext cx="9129704" cy="2262781"/>
          </a:xfrm>
        </p:spPr>
        <p:txBody>
          <a:bodyPr>
            <a:noAutofit/>
          </a:bodyPr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SE ABRAM OS CÉUS</a:t>
            </a:r>
            <a:br>
              <a:rPr lang="pt-BR" sz="4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GABRIEL GUEDES</a:t>
            </a:r>
          </a:p>
        </p:txBody>
      </p:sp>
    </p:spTree>
    <p:extLst>
      <p:ext uri="{BB962C8B-B14F-4D97-AF65-F5344CB8AC3E}">
        <p14:creationId xmlns:p14="http://schemas.microsoft.com/office/powerpoint/2010/main" val="369050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4448429"/>
            <a:ext cx="11053852" cy="395059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NOSSA FÉ E ESPERANÇA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ESTÃO EM DEUS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DEUS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294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360" y="3429000"/>
            <a:ext cx="11791280" cy="4012711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BEM VINDO AQUI</a:t>
            </a: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EM NOSSO CORAÇÃO</a:t>
            </a: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TOMA A DIREÇÃO </a:t>
            </a: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64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48" y="3429000"/>
            <a:ext cx="12200714" cy="305776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DEUS, FOGO CONSUMIDOR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IMPEDIMENTOS VEM FACE A FACE, SENHOR</a:t>
            </a:r>
          </a:p>
        </p:txBody>
      </p:sp>
    </p:spTree>
    <p:extLst>
      <p:ext uri="{BB962C8B-B14F-4D97-AF65-F5344CB8AC3E}">
        <p14:creationId xmlns:p14="http://schemas.microsoft.com/office/powerpoint/2010/main" val="296204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4911" y="3429000"/>
            <a:ext cx="10062178" cy="22627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SOPRA EM NÓS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ESPÍRITO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QUEREMOS, DEUS</a:t>
            </a:r>
          </a:p>
        </p:txBody>
      </p:sp>
    </p:spTree>
    <p:extLst>
      <p:ext uri="{BB962C8B-B14F-4D97-AF65-F5344CB8AC3E}">
        <p14:creationId xmlns:p14="http://schemas.microsoft.com/office/powerpoint/2010/main" val="244325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5774636"/>
            <a:ext cx="11053852" cy="325513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6174AB-2565-4F5C-A6DA-D865919D5D95}"/>
              </a:ext>
            </a:extLst>
          </p:cNvPr>
          <p:cNvSpPr/>
          <p:nvPr/>
        </p:nvSpPr>
        <p:spPr>
          <a:xfrm>
            <a:off x="38100" y="612844"/>
            <a:ext cx="1211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ESTOU DE PÉ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NA PRESENÇA DO REI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TUA GLÓRIA ESTÁ AQUI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TEU AMOR LIBERTA-ME</a:t>
            </a:r>
          </a:p>
        </p:txBody>
      </p:sp>
    </p:spTree>
    <p:extLst>
      <p:ext uri="{BB962C8B-B14F-4D97-AF65-F5344CB8AC3E}">
        <p14:creationId xmlns:p14="http://schemas.microsoft.com/office/powerpoint/2010/main" val="252388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800" y="3903261"/>
            <a:ext cx="12082400" cy="424138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ESTÁS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TRONO DE LOUVOR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PRESENÇA ME CUROU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FASCINADO ESTOU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08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5072270"/>
            <a:ext cx="11053852" cy="325513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EEAB67-39B5-446A-9B8A-AC9E6848984E}"/>
              </a:ext>
            </a:extLst>
          </p:cNvPr>
          <p:cNvSpPr/>
          <p:nvPr/>
        </p:nvSpPr>
        <p:spPr>
          <a:xfrm>
            <a:off x="1239671" y="920621"/>
            <a:ext cx="9712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SOPRA EM NÓS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ESPÍRITO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TE QUEREMOS, DEUS</a:t>
            </a:r>
          </a:p>
        </p:txBody>
      </p:sp>
    </p:spTree>
    <p:extLst>
      <p:ext uri="{BB962C8B-B14F-4D97-AF65-F5344CB8AC3E}">
        <p14:creationId xmlns:p14="http://schemas.microsoft.com/office/powerpoint/2010/main" val="25529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4177648"/>
            <a:ext cx="11053852" cy="325513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SE ABRAM OS CÉUS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O TEU REINO VEM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NOSSA FÉ ESTÁ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NO NOSSO DEUS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381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2847" y="6052782"/>
            <a:ext cx="11053852" cy="395059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OS CÉUS FECHADOS SE ABRAM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REINO VENHA MOVER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208032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139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Cacho</vt:lpstr>
      <vt:lpstr>QUE SE ABRAM OS CÉUS GABRIEL GUEDES</vt:lpstr>
      <vt:lpstr>TU ÉS BEM VINDO AQUI E EM NOSSO CORAÇÃO TOMA A DIREÇÃO  </vt:lpstr>
      <vt:lpstr> DEUS, FOGO CONSUMIDOR SEM IMPEDIMENTOS VEM FACE A FACE, SENHOR</vt:lpstr>
      <vt:lpstr>SOPRA EM NÓS ESPÍRITO TE QUEREMOS, DEUS</vt:lpstr>
      <vt:lpstr>   </vt:lpstr>
      <vt:lpstr>ESTÁS AQUI NO TRONO DE LOUVOR TUA PRESENÇA ME CUROU FASCINADO ESTOU  </vt:lpstr>
      <vt:lpstr>  </vt:lpstr>
      <vt:lpstr>QUE SE ABRAM OS CÉUS O TEU REINO VEM NOSSA FÉ ESTÁ NO NOSSO DEUS </vt:lpstr>
      <vt:lpstr>QUE OS CÉUS FECHADOS SE ABRAM TEU REINO VENHA MOVER   </vt:lpstr>
      <vt:lpstr> A NOSSA FÉ E ESPERANÇA ESTÃO EM DEUS GRANDE DEUS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Posso Me Calar Daniel almeida</dc:title>
  <dc:creator>Pastor Marcio</dc:creator>
  <cp:lastModifiedBy>João Paulo Mota Silva</cp:lastModifiedBy>
  <cp:revision>12</cp:revision>
  <dcterms:created xsi:type="dcterms:W3CDTF">2015-05-24T03:46:37Z</dcterms:created>
  <dcterms:modified xsi:type="dcterms:W3CDTF">2019-11-29T14:02:49Z</dcterms:modified>
</cp:coreProperties>
</file>