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D3B09-EBBA-470B-95F9-F58665113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256C25-6B90-4477-BB96-456B0E94C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31D4C4-2494-4071-B42B-501650D0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BD4-0BE5-40BB-8F6C-448CA0976AC3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25DBFD-13FA-4762-9FC4-EF723200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C43046-811D-4B00-9E56-B5D0E3A0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37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64EBC-D9FB-4BD7-ABFA-B18569FE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28A1B1-7902-493F-BC98-E439776EF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F62BB5-E9FA-4757-A369-40A5156C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BD4-0BE5-40BB-8F6C-448CA0976AC3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C94A52-9052-4C59-91B5-83B1C591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1BBA83-9FB1-4B1F-9724-0D26A3A8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92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BA4825-ACEF-45DD-8AAB-7D1571FFB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11F61-7C0B-4A8A-B54E-9407EE214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A989C5-00B3-423D-B0A0-182D0CFA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BD4-0BE5-40BB-8F6C-448CA0976AC3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090FF1-E071-4D14-8BF6-59EA22AA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15FFA6-FFE0-49C6-9E13-240DBCAD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59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42B79-36D4-4B46-8161-A2E552B0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ABE15D-A7DD-4559-B4BF-2F5EF7102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4D715A-05AB-41D1-8DEE-D55FDED6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BD4-0BE5-40BB-8F6C-448CA0976AC3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F0F325-46E5-4A06-BBB6-0FB912F2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23385D-54C2-4492-9280-B1C2E457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18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44446-B793-4817-A3C9-B6CCA5B0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238DF5-FC95-4633-BEB8-1F1164F1E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862230-D618-46C1-856D-E0B5271F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BD4-0BE5-40BB-8F6C-448CA0976AC3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3E9345-B2D8-489E-965C-3CEA27A0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11DB12-6619-407C-B41C-D5281EBC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81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1EA07-195B-423C-9E04-C9B72FC2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1CCA5F-1889-472D-A7EE-7C0E84F15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4E87AC-590A-489A-89A9-3696E719C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7A0B45-23DE-4D06-BC3F-3E3C2DFF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BD4-0BE5-40BB-8F6C-448CA0976AC3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D4D283-43A4-4157-B819-2F73E06E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1833E6-0EBB-4D6F-A615-27A367F8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21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6D8E1-88D2-4DE4-81BB-A42B8C1B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572865-95B1-48A3-B350-5A9CC5ED3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7BE37E-384F-4A5C-AF5D-5E5CA72B1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194AB20-54BC-468C-A5DD-B92B88741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EBC0F5-0502-4347-ADBE-C1AD85986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A4B2335-6A37-4F21-86E2-A7AA59F1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BD4-0BE5-40BB-8F6C-448CA0976AC3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CF842C3-817F-4D2C-803D-A72DA76B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BD6EDE-6D00-428C-84AA-8947C608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99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C3898-0400-4A0D-B52E-315256CE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F80612-A830-462E-8FE2-856FB371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BD4-0BE5-40BB-8F6C-448CA0976AC3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7D79B9-D256-4D0A-BF9A-CCE28D47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5172F2-66DC-4F12-9FB7-B389C009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04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69C3AE-A03D-4C86-8C0B-A9109FCE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BD4-0BE5-40BB-8F6C-448CA0976AC3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1D2F93-B682-46E5-80CB-B5561035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20070E-B5B8-4D34-8DD2-5E7D6FE3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93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22EAA-F730-4587-B671-92058344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1B6942-31A7-48A8-B6A1-D7D89E019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F57C33-635F-4B78-B480-EDC6D81AB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36C08B-FAAD-4BF2-AE70-BB0D54E1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BD4-0BE5-40BB-8F6C-448CA0976AC3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F5EF33-2AAA-4777-ADD0-413FD594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8A5624-98C5-4E98-839C-7C9D943A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46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001E5-615F-46CB-B819-189C87B8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6856A1-D2A6-4C21-A88D-38C47C21B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452A86-76A7-4136-A070-4CF2420B7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626A02-A121-4357-A197-E95C5168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BD4-0BE5-40BB-8F6C-448CA0976AC3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D41213-7B93-4646-B461-69B18B33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9134E2-83BA-4A65-AB59-F0043EFD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16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315737-5BD7-4944-B95C-61D9513F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5AB064-2BF9-4579-A5C2-A02FB1D5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BA229A-89F6-40E7-B6B2-7098C6D81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09BD4-0BE5-40BB-8F6C-448CA0976AC3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3B0CD5-54DF-4C15-80F8-3238A6E07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CB0329-F4B8-4B10-9018-BBD7118C4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01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231E8-A2CE-4853-801A-CA4906E79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b="1" dirty="0"/>
              <a:t>QUERO CONHECER JESUS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E74A6B-BA1A-4CBD-8835-8AC913B8E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6600" b="1" dirty="0"/>
              <a:t>CIA.SALT</a:t>
            </a:r>
          </a:p>
        </p:txBody>
      </p:sp>
    </p:spTree>
    <p:extLst>
      <p:ext uri="{BB962C8B-B14F-4D97-AF65-F5344CB8AC3E}">
        <p14:creationId xmlns:p14="http://schemas.microsoft.com/office/powerpoint/2010/main" val="3502410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F4D9D5B-E0F2-40A8-A735-9E4EDB7E2A46}"/>
              </a:ext>
            </a:extLst>
          </p:cNvPr>
          <p:cNvSpPr txBox="1"/>
          <p:nvPr/>
        </p:nvSpPr>
        <p:spPr>
          <a:xfrm>
            <a:off x="444500" y="685800"/>
            <a:ext cx="1110087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MEU AMADO É O MAIS BELO</a:t>
            </a:r>
            <a:r>
              <a:rPr lang="pt-BR" sz="5400" b="1" dirty="0">
                <a:latin typeface="Arial Black" panose="020B0A04020102020204" pitchFamily="34" charset="0"/>
              </a:rPr>
              <a:t/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ENTRE MILHARES E MILHARES</a:t>
            </a:r>
            <a:r>
              <a:rPr lang="pt-BR" sz="5400" b="1" dirty="0">
                <a:latin typeface="Arial Black" panose="020B0A04020102020204" pitchFamily="34" charset="0"/>
              </a:rPr>
              <a:t/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MEU AMADO É O MAIS BELO</a:t>
            </a:r>
            <a:r>
              <a:rPr lang="pt-BR" sz="5400" b="1" dirty="0">
                <a:latin typeface="Arial Black" panose="020B0A04020102020204" pitchFamily="34" charset="0"/>
              </a:rPr>
              <a:t/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ENTRE MILHARES E MILHARES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DDFA391-14DA-4AF0-A89E-AD8AD1122BF8}"/>
              </a:ext>
            </a:extLst>
          </p:cNvPr>
          <p:cNvSpPr txBox="1"/>
          <p:nvPr/>
        </p:nvSpPr>
        <p:spPr>
          <a:xfrm>
            <a:off x="286733" y="221208"/>
            <a:ext cx="10831133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MEU ORGULHO ME TIROU DO JARDIM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TUA HUMILDADE COLOCOU O JARDIM EM MIM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SE EU VENDESSE TUDO O QUE TENHO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EM TROCA DO AMOR, EU FALHARIA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81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1FC1B69-8FF4-4C23-BA35-2819DBA05922}"/>
              </a:ext>
            </a:extLst>
          </p:cNvPr>
          <p:cNvSpPr txBox="1"/>
          <p:nvPr/>
        </p:nvSpPr>
        <p:spPr>
          <a:xfrm>
            <a:off x="520700" y="1498600"/>
            <a:ext cx="1133770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POIS O AMOR NÃO SE COMPRA, NEM SE MERECE</a:t>
            </a:r>
            <a:r>
              <a:rPr lang="pt-BR" sz="5400" b="1" dirty="0">
                <a:latin typeface="Arial Black" panose="020B0A04020102020204" pitchFamily="34" charset="0"/>
              </a:rPr>
              <a:t/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O AMOR SE GANHA</a:t>
            </a:r>
            <a:r>
              <a:rPr lang="pt-BR" sz="5400" b="1" dirty="0">
                <a:latin typeface="Arial Black" panose="020B0A04020102020204" pitchFamily="34" charset="0"/>
              </a:rPr>
              <a:t/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DE GRAÇA O RECEBE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13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84E2D6C-9CD9-4BDD-8480-5E5C1908EEB6}"/>
              </a:ext>
            </a:extLst>
          </p:cNvPr>
          <p:cNvSpPr txBox="1"/>
          <p:nvPr/>
        </p:nvSpPr>
        <p:spPr>
          <a:xfrm>
            <a:off x="533400" y="1219200"/>
            <a:ext cx="1036981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</a:t>
            </a:r>
            <a:r>
              <a:rPr lang="pt-BR" sz="60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QUERO CONHECER JESUS</a:t>
            </a:r>
            <a:r>
              <a:rPr lang="pt-BR" sz="6000" b="1" dirty="0">
                <a:latin typeface="Arial Black" panose="020B0A04020102020204" pitchFamily="34" charset="0"/>
              </a:rPr>
              <a:t/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QUERO </a:t>
            </a:r>
            <a:r>
              <a:rPr lang="pt-BR" sz="60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CONHECER JESUS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12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E9936C-F776-414A-9A8A-FD6FAF3A45B9}"/>
              </a:ext>
            </a:extLst>
          </p:cNvPr>
          <p:cNvSpPr txBox="1"/>
          <p:nvPr/>
        </p:nvSpPr>
        <p:spPr>
          <a:xfrm>
            <a:off x="254000" y="165100"/>
            <a:ext cx="1024979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MEU ORGULHO ME TIROU DO JARDIM</a:t>
            </a:r>
            <a:r>
              <a:rPr lang="pt-BR" sz="4800" b="1" dirty="0">
                <a:latin typeface="Arial Black" panose="020B0A04020102020204" pitchFamily="34" charset="0"/>
              </a:rPr>
              <a:t/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TUA HUMILDADE COLOCOU O JARDIM EM MIM</a:t>
            </a:r>
            <a:r>
              <a:rPr lang="pt-BR" sz="4800" b="1" dirty="0">
                <a:latin typeface="Arial Black" panose="020B0A04020102020204" pitchFamily="34" charset="0"/>
              </a:rPr>
              <a:t/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SE EU VENDESSE TUDO QUE TENHO</a:t>
            </a:r>
            <a:r>
              <a:rPr lang="pt-BR" sz="4800" b="1" dirty="0">
                <a:latin typeface="Arial Black" panose="020B0A04020102020204" pitchFamily="34" charset="0"/>
              </a:rPr>
              <a:t/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EM TROCA DO AMOR EU FALHARIA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4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F30DB21-92C9-48F9-AC6B-52273C97E855}"/>
              </a:ext>
            </a:extLst>
          </p:cNvPr>
          <p:cNvSpPr txBox="1"/>
          <p:nvPr/>
        </p:nvSpPr>
        <p:spPr>
          <a:xfrm>
            <a:off x="279400" y="1765300"/>
            <a:ext cx="1160976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POIS O AMOR NÃO SE COMPRA, NEM SE MERECE</a:t>
            </a:r>
            <a:r>
              <a:rPr lang="pt-BR" sz="6000" b="1" dirty="0">
                <a:latin typeface="Arial Black" panose="020B0A04020102020204" pitchFamily="34" charset="0"/>
              </a:rPr>
              <a:t/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O AMOR SE GANHA</a:t>
            </a:r>
            <a:r>
              <a:rPr lang="pt-BR" sz="6000" b="1" dirty="0">
                <a:latin typeface="Arial Black" panose="020B0A04020102020204" pitchFamily="34" charset="0"/>
              </a:rPr>
              <a:t/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DE GRAÇA O RECEBE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59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331D8AD-01A7-46A4-8098-86EADD45FC5E}"/>
              </a:ext>
            </a:extLst>
          </p:cNvPr>
          <p:cNvSpPr txBox="1"/>
          <p:nvPr/>
        </p:nvSpPr>
        <p:spPr>
          <a:xfrm>
            <a:off x="622300" y="596900"/>
            <a:ext cx="11348076" cy="923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</a:t>
            </a:r>
            <a:r>
              <a:rPr lang="pt-BR" sz="54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QUERO CONHECER JESUS</a:t>
            </a:r>
            <a:r>
              <a:rPr lang="pt-BR" sz="5400" b="1" dirty="0">
                <a:latin typeface="Arial Black" panose="020B0A04020102020204" pitchFamily="34" charset="0"/>
              </a:rPr>
              <a:t/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</a:t>
            </a:r>
            <a:r>
              <a:rPr lang="pt-BR" sz="54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QUERO </a:t>
            </a:r>
            <a:r>
              <a:rPr lang="pt-BR" sz="5400" b="1" i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CONHECER </a:t>
            </a:r>
            <a:r>
              <a:rPr lang="pt-BR" sz="5400" b="1" i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JESUS</a:t>
            </a:r>
            <a:r>
              <a:rPr lang="pt-BR" sz="5400" b="1">
                <a:latin typeface="Arial Black" panose="020B0A04020102020204" pitchFamily="34" charset="0"/>
              </a:rPr>
              <a:t/>
            </a:r>
            <a:br>
              <a:rPr lang="pt-BR" sz="5400" b="1">
                <a:latin typeface="Arial Black" panose="020B0A04020102020204" pitchFamily="34" charset="0"/>
              </a:rPr>
            </a:br>
            <a:r>
              <a:rPr lang="pt-BR" sz="5400" b="1" smtClean="0">
                <a:latin typeface="Arial Black" panose="020B0A04020102020204" pitchFamily="34" charset="0"/>
              </a:rPr>
              <a:t>EU </a:t>
            </a:r>
            <a:r>
              <a:rPr lang="pt-BR" sz="5400" b="1" i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QUERO </a:t>
            </a:r>
            <a:r>
              <a:rPr lang="pt-BR" sz="54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CONHECER JESUS</a:t>
            </a:r>
            <a:r>
              <a:rPr lang="pt-BR" sz="5400" b="1" dirty="0">
                <a:latin typeface="Arial Black" panose="020B0A04020102020204" pitchFamily="34" charset="0"/>
              </a:rPr>
              <a:t/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</a:t>
            </a:r>
            <a:r>
              <a:rPr lang="pt-BR" sz="54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QUERO CONHECER JESUS</a:t>
            </a:r>
            <a:r>
              <a:rPr lang="pt-BR" sz="5400" b="1" dirty="0">
                <a:latin typeface="Arial Black" panose="020B0A04020102020204" pitchFamily="34" charset="0"/>
              </a:rPr>
              <a:t/>
            </a:r>
            <a:br>
              <a:rPr lang="pt-BR" sz="5400" b="1" dirty="0">
                <a:latin typeface="Arial Black" panose="020B0A04020102020204" pitchFamily="34" charset="0"/>
              </a:rPr>
            </a:br>
            <a:endParaRPr lang="pt-BR" sz="5400" b="1" dirty="0">
              <a:latin typeface="Arial Black" panose="020B0A04020102020204" pitchFamily="34" charset="0"/>
            </a:endParaRPr>
          </a:p>
          <a:p>
            <a:endParaRPr lang="pt-BR" sz="5400" b="1" dirty="0"/>
          </a:p>
          <a:p>
            <a:endParaRPr lang="pt-BR" sz="5400" b="1" dirty="0"/>
          </a:p>
        </p:txBody>
      </p:sp>
    </p:spTree>
    <p:extLst>
      <p:ext uri="{BB962C8B-B14F-4D97-AF65-F5344CB8AC3E}">
        <p14:creationId xmlns:p14="http://schemas.microsoft.com/office/powerpoint/2010/main" val="153248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2D0D36F-C5B1-4D5F-AC07-029ED5F3D205}"/>
              </a:ext>
            </a:extLst>
          </p:cNvPr>
          <p:cNvSpPr txBox="1"/>
          <p:nvPr/>
        </p:nvSpPr>
        <p:spPr>
          <a:xfrm>
            <a:off x="3046927" y="2367171"/>
            <a:ext cx="609814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YESHUA</a:t>
            </a:r>
            <a:r>
              <a:rPr lang="pt-BR" sz="8800" b="1" dirty="0"/>
              <a:t/>
            </a:r>
            <a:br>
              <a:rPr lang="pt-BR" sz="8800" b="1" dirty="0"/>
            </a:br>
            <a:r>
              <a:rPr lang="pt-BR" sz="88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YESHUA</a:t>
            </a:r>
            <a:endParaRPr lang="pt-BR" sz="8800" b="1" dirty="0"/>
          </a:p>
        </p:txBody>
      </p:sp>
    </p:spTree>
    <p:extLst>
      <p:ext uri="{BB962C8B-B14F-4D97-AF65-F5344CB8AC3E}">
        <p14:creationId xmlns:p14="http://schemas.microsoft.com/office/powerpoint/2010/main" val="407187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AD5DC0F-8ACD-4789-BC6F-93F8D115BEBF}"/>
              </a:ext>
            </a:extLst>
          </p:cNvPr>
          <p:cNvSpPr txBox="1"/>
          <p:nvPr/>
        </p:nvSpPr>
        <p:spPr>
          <a:xfrm>
            <a:off x="592787" y="1117600"/>
            <a:ext cx="1159921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MEU AMADO É O MAIS BELO</a:t>
            </a:r>
            <a:r>
              <a:rPr lang="pt-BR" sz="5400" b="1" dirty="0">
                <a:latin typeface="Arial Black" panose="020B0A04020102020204" pitchFamily="34" charset="0"/>
              </a:rPr>
              <a:t/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ENTRE MILHARES E MILHARES</a:t>
            </a:r>
            <a:r>
              <a:rPr lang="pt-BR" sz="5400" b="1" dirty="0">
                <a:latin typeface="Arial Black" panose="020B0A04020102020204" pitchFamily="34" charset="0"/>
              </a:rPr>
              <a:t/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MEU AMADO É O MAIS BELO</a:t>
            </a:r>
            <a:r>
              <a:rPr lang="pt-BR" sz="5400" b="1" dirty="0">
                <a:latin typeface="Arial Black" panose="020B0A04020102020204" pitchFamily="34" charset="0"/>
              </a:rPr>
              <a:t/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ENTRE MILHARES E MILHARES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64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57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arial</vt:lpstr>
      <vt:lpstr>Arial Black</vt:lpstr>
      <vt:lpstr>Calibri</vt:lpstr>
      <vt:lpstr>Calibri Light</vt:lpstr>
      <vt:lpstr>Tema do Office</vt:lpstr>
      <vt:lpstr>QUERO CONHECER JESUS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QUERO CONHECER JESUS</dc:title>
  <dc:creator>Carlinhos</dc:creator>
  <cp:lastModifiedBy>Carlinhos Lemos</cp:lastModifiedBy>
  <cp:revision>10</cp:revision>
  <dcterms:created xsi:type="dcterms:W3CDTF">2021-06-24T22:51:06Z</dcterms:created>
  <dcterms:modified xsi:type="dcterms:W3CDTF">2022-04-24T21:29:18Z</dcterms:modified>
</cp:coreProperties>
</file>