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6" d="100"/>
          <a:sy n="66" d="100"/>
        </p:scale>
        <p:origin x="714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084589" y="1317232"/>
            <a:ext cx="18434048" cy="1117013"/>
          </a:xfrm>
        </p:spPr>
        <p:txBody>
          <a:bodyPr>
            <a:noAutofit/>
          </a:bodyPr>
          <a:lstStyle/>
          <a:p>
            <a:pPr algn="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                                </a:t>
            </a:r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QUERO DESCER</a:t>
            </a:r>
            <a:endParaRPr lang="pt-BR" sz="6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48659" y="2420888"/>
            <a:ext cx="8821103" cy="1752600"/>
          </a:xfrm>
        </p:spPr>
        <p:txBody>
          <a:bodyPr>
            <a:normAutofit/>
          </a:bodyPr>
          <a:lstStyle/>
          <a:p>
            <a:r>
              <a:rPr lang="pt-BR" sz="48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RAQUEL MELLO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4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ABRO MÃO DE TUDO QUE SOU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SÓ PRA SERVIR-TE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OH, MEU SENHOR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432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ABRO MÃO DE TUDO QUE SOU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SÓ PRA TE ADORAR,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SENHOR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601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89923" y="305068"/>
            <a:ext cx="127814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SENHOR, QUEBRA O MEU ORGULHO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EU QUERO DESCER E MERGULHAR NAS ÁGUAS DO TEU AMOR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168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ME PURIFICA! EU QUERO SER LIMPO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COMO NAAMÃ, NO TEU PODER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882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89923" y="188640"/>
            <a:ext cx="127814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SENHOR, QUEBRA O MEU ORGULHO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EU QUERO DESCER E MERGULHAR NAS ÁGUAS DO TEU AMOR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075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ME PURIFICA! EU QUERO SER LIMPO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COMO NAAMÃ, NO TEU PODER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15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25927" y="116632"/>
            <a:ext cx="1285342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SENHOR, QUEBRA O MEU ORGULHO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EU QUERO DESCER E MERGULHAR NAS ÁGUAS DO TEU AMOR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486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ME PURIFICA! EU QUERO SER LIMPO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COMO NAAMÃ, NO TEU PODER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0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AF3F5B2-FD4B-42C7-8BC7-74C2ED5F6739}"/>
              </a:ext>
            </a:extLst>
          </p:cNvPr>
          <p:cNvSpPr/>
          <p:nvPr/>
        </p:nvSpPr>
        <p:spPr>
          <a:xfrm>
            <a:off x="396131" y="920621"/>
            <a:ext cx="118093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QUANDO MEU EU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O MEU ORGULHO DESCER COMIGO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SE MISTURAR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769" y="-171400"/>
            <a:ext cx="123494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COM AS ÁGUAS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DO RIO ENTÃO SUBIREI COMO NAAMÃ CURADO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924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ABRO MÃO DE TUDO QUE SOU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SÓ PRA SERVIR-TE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OH, MEU SENHOR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751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ABRO MÃO DE TUDO QUE SOU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SÓ PRA TE ADORAR, SENHOR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619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25927" y="116632"/>
            <a:ext cx="1285342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SENHOR, QUEBRA O MEU ORGULHO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EU QUERO DESCER E MERGULHAR NAS ÁGUAS DO TEU AMOR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645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1004530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ME PURIFICA! EU QUERO SER LIMPO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COMO NAAMÃ, NO TEU PODER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829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QUANDO MEU EU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E O MEU ORGULHO DESCER COMIGO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E SE MISTURAR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957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52996" y="-243408"/>
            <a:ext cx="1290756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COM AS ÁGUAS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DO RIO ENTÃO SUBIREI COMO NAAMÃ CURADO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3725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100</Words>
  <Application>Microsoft Office PowerPoint</Application>
  <PresentationFormat>Personalizar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Tema do Office</vt:lpstr>
      <vt:lpstr>                                QUERO DESCER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João Paulo Mota Silva</cp:lastModifiedBy>
  <cp:revision>32</cp:revision>
  <dcterms:created xsi:type="dcterms:W3CDTF">2016-06-03T02:05:38Z</dcterms:created>
  <dcterms:modified xsi:type="dcterms:W3CDTF">2019-10-09T22:58:02Z</dcterms:modified>
</cp:coreProperties>
</file>