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7" r:id="rId5"/>
    <p:sldId id="263" r:id="rId6"/>
    <p:sldId id="260" r:id="rId7"/>
    <p:sldId id="268" r:id="rId8"/>
    <p:sldId id="264" r:id="rId9"/>
    <p:sldId id="261" r:id="rId10"/>
    <p:sldId id="262" r:id="rId11"/>
    <p:sldId id="265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01/10/2018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DF1707-3B66-48ED-B5DB-D9AA020B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4" y="-1326875"/>
            <a:ext cx="10084904" cy="2653750"/>
          </a:xfrm>
        </p:spPr>
        <p:txBody>
          <a:bodyPr/>
          <a:lstStyle/>
          <a:p>
            <a:pPr algn="r"/>
            <a:r>
              <a:rPr lang="pt-BR" dirty="0">
                <a:latin typeface="Arial Black" panose="020B0A04020102090204" pitchFamily="34" charset="0"/>
              </a:rPr>
              <a:t> QUERO</a:t>
            </a:r>
            <a:r>
              <a:rPr lang="pt-BR" dirty="0">
                <a:solidFill>
                  <a:schemeClr val="bg1"/>
                </a:solidFill>
                <a:latin typeface="Arial Black" panose="020B0A04020102090204" pitchFamily="34" charset="0"/>
              </a:rPr>
              <a:t>QUERO LOUVAR-TE</a:t>
            </a:r>
            <a:endParaRPr lang="pt-BR" dirty="0">
              <a:latin typeface="Arial Black" panose="020B0A0402010209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DCFC1E-FDA6-4C8A-86B5-9CB107CE73E8}"/>
              </a:ext>
            </a:extLst>
          </p:cNvPr>
          <p:cNvSpPr txBox="1"/>
          <p:nvPr/>
        </p:nvSpPr>
        <p:spPr>
          <a:xfrm>
            <a:off x="4776747" y="1326875"/>
            <a:ext cx="709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latin typeface="Arial Black" panose="020B0A04020102090204" pitchFamily="34" charset="0"/>
              </a:rPr>
              <a:t>PA</a:t>
            </a: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</a:rPr>
              <a:t>PAULO CÉSAR BARUK</a:t>
            </a:r>
            <a:endParaRPr lang="pt-BR" sz="4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200116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LOUVAR-TE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MAIS,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928985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LOUVAR-TE,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MAIS.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04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6149" y="2080592"/>
            <a:ext cx="12384297" cy="357895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BUSCAR O TEU QUERER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GRAÇA CONHECER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4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47" y="2633869"/>
            <a:ext cx="12132506" cy="360545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AVES DO CÉU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CANTAM PARA TI,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FERAS DO CAMPO REFLETEM TEU PODER.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50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47" y="2223051"/>
            <a:ext cx="12132506" cy="360545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CANTAR ,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LEVANTAR AS MINHAS MÃOS À TI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38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-429933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LOUVAR-TE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-795130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LOUVAR-TE,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MAIS.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2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475660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BUSCAR O TEU QUERER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CONHECER, QUERO LOUVAR-TE.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308" y="2411895"/>
            <a:ext cx="12250615" cy="390245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ADORAR-TE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MAIS.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308" y="2199861"/>
            <a:ext cx="12250615" cy="390245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ADORAR-TE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SEMPRE MAIS E MAIS.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24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2866368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BUSCAR O TEU QUERER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CONHECER, QUERO ADORAR-TE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5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17444"/>
            <a:ext cx="12192000" cy="39189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AVES DO CÉU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CANTAM PARA TI,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FERAS DO CAMPO REFLETEM TEU PODER.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998844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LOUVAR ,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LEVANTAR AS MINHAS MÃOS À TI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39</Words>
  <Application>Microsoft Office PowerPoint</Application>
  <PresentationFormat>Widescreen</PresentationFormat>
  <Paragraphs>16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Black</vt:lpstr>
      <vt:lpstr>Calibri</vt:lpstr>
      <vt:lpstr>Garamond</vt:lpstr>
      <vt:lpstr>Pontuação da música 16x9</vt:lpstr>
      <vt:lpstr> QUEROQUERO LOUVAR-TE</vt:lpstr>
      <vt:lpstr>QUERO LOUVAR-TE SEMPRE MAIS E MAIS, </vt:lpstr>
      <vt:lpstr> QUERO LOUVAR-TE, SEMPRE MAIS E MAIS. </vt:lpstr>
      <vt:lpstr>BUSCAR O TEU QUERER TUA GRAÇA CONHECER, QUERO LOUVAR-TE. </vt:lpstr>
      <vt:lpstr>QUERO ADORAR-TE SEMPRE MAIS E MAIS. </vt:lpstr>
      <vt:lpstr> QUERO ADORAR-TE SEMPRE MAIS E MAIS. </vt:lpstr>
      <vt:lpstr>BUSCAR O TEU QUERER TUA GRAÇA CONHECER, QUERO ADORAR-TE </vt:lpstr>
      <vt:lpstr>AS AVES DO CÉU CANTAM PARA TI, AS FERAS DO CAMPO REFLETEM TEU PODER.</vt:lpstr>
      <vt:lpstr>QUERO LOUVAR , QUERO LEVANTAR AS MINHAS MÃOS À TI </vt:lpstr>
      <vt:lpstr>QUERO LOUVAR-TE SEMPRE MAIS E MAIS,</vt:lpstr>
      <vt:lpstr> EU QUERO LOUVAR-TE, SEMPRE MAIS E MAIS.</vt:lpstr>
      <vt:lpstr>BUSCAR O TEU QUERER TUA GRAÇA CONHECER</vt:lpstr>
      <vt:lpstr>AS AVES DO CÉU CANTAM PARA TI, AS FERAS DO CAMPO REFLETEM TEU PODER.</vt:lpstr>
      <vt:lpstr>QUERO CANTAR , QUERO LEVANTAR AS MINHAS MÃOS À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2018-10-01T17:36:54Z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