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80911" y="-1526675"/>
            <a:ext cx="9200376" cy="3604183"/>
          </a:xfrm>
        </p:spPr>
        <p:txBody>
          <a:bodyPr/>
          <a:lstStyle/>
          <a:p>
            <a:pPr algn="r"/>
            <a:r>
              <a:rPr lang="pt-BR" sz="66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Ressuscita</a:t>
            </a:r>
            <a:br>
              <a:rPr lang="pt-BR" b="1" dirty="0">
                <a:latin typeface="Arial Black" panose="020B0A04020102090204" pitchFamily="34" charset="0"/>
              </a:rPr>
            </a:br>
            <a:r>
              <a:rPr lang="pt-BR" sz="40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Ministério Ipiranga</a:t>
            </a:r>
          </a:p>
        </p:txBody>
      </p:sp>
    </p:spTree>
    <p:extLst>
      <p:ext uri="{BB962C8B-B14F-4D97-AF65-F5344CB8AC3E}">
        <p14:creationId xmlns:p14="http://schemas.microsoft.com/office/powerpoint/2010/main" val="900972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1438550"/>
            <a:ext cx="11213206" cy="461044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 Vale de ossos secos volte a respirar</a:t>
            </a:r>
          </a:p>
        </p:txBody>
      </p:sp>
    </p:spTree>
    <p:extLst>
      <p:ext uri="{BB962C8B-B14F-4D97-AF65-F5344CB8AC3E}">
        <p14:creationId xmlns:p14="http://schemas.microsoft.com/office/powerpoint/2010/main" val="184973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1123777"/>
            <a:ext cx="11213206" cy="461044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Posso ouvir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som do avivamento</a:t>
            </a:r>
          </a:p>
        </p:txBody>
      </p:sp>
    </p:spTree>
    <p:extLst>
      <p:ext uri="{BB962C8B-B14F-4D97-AF65-F5344CB8AC3E}">
        <p14:creationId xmlns:p14="http://schemas.microsoft.com/office/powerpoint/2010/main" val="56711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27794" y="1349064"/>
            <a:ext cx="10536412" cy="415987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A morte tornando vida</a:t>
            </a:r>
          </a:p>
        </p:txBody>
      </p:sp>
    </p:spTree>
    <p:extLst>
      <p:ext uri="{BB962C8B-B14F-4D97-AF65-F5344CB8AC3E}">
        <p14:creationId xmlns:p14="http://schemas.microsoft.com/office/powerpoint/2010/main" val="339241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2379454"/>
            <a:ext cx="11213206" cy="3604183"/>
          </a:xfrm>
        </p:spPr>
        <p:txBody>
          <a:bodyPr>
            <a:noAutofit/>
          </a:bodyPr>
          <a:lstStyle/>
          <a:p>
            <a:pPr algn="ctr"/>
            <a:r>
              <a:rPr lang="pt-BR" sz="8800" b="1" cap="none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 QUE POSSO VER SENÃO UM VALE DE OSSOS SECOS</a:t>
            </a:r>
          </a:p>
        </p:txBody>
      </p:sp>
    </p:spTree>
    <p:extLst>
      <p:ext uri="{BB962C8B-B14F-4D97-AF65-F5344CB8AC3E}">
        <p14:creationId xmlns:p14="http://schemas.microsoft.com/office/powerpoint/2010/main" val="172463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2339697"/>
            <a:ext cx="11213206" cy="360418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E o que posso dizer se já se foi a esperança</a:t>
            </a:r>
          </a:p>
        </p:txBody>
      </p:sp>
    </p:spTree>
    <p:extLst>
      <p:ext uri="{BB962C8B-B14F-4D97-AF65-F5344CB8AC3E}">
        <p14:creationId xmlns:p14="http://schemas.microsoft.com/office/powerpoint/2010/main" val="299231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2263" y="1669634"/>
            <a:ext cx="10907473" cy="3518732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Nossa vergonha está exposta</a:t>
            </a:r>
          </a:p>
        </p:txBody>
      </p:sp>
    </p:spTree>
    <p:extLst>
      <p:ext uri="{BB962C8B-B14F-4D97-AF65-F5344CB8AC3E}">
        <p14:creationId xmlns:p14="http://schemas.microsoft.com/office/powerpoint/2010/main" val="308259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1626908"/>
            <a:ext cx="11213206" cy="360418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Debaixo do sol há muito tempo</a:t>
            </a:r>
          </a:p>
        </p:txBody>
      </p:sp>
    </p:spTree>
    <p:extLst>
      <p:ext uri="{BB962C8B-B14F-4D97-AF65-F5344CB8AC3E}">
        <p14:creationId xmlns:p14="http://schemas.microsoft.com/office/powerpoint/2010/main" val="279243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2313192"/>
            <a:ext cx="11213206" cy="360418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Se foi a alegria não há espírito não há palavra</a:t>
            </a:r>
          </a:p>
        </p:txBody>
      </p:sp>
    </p:spTree>
    <p:extLst>
      <p:ext uri="{BB962C8B-B14F-4D97-AF65-F5344CB8AC3E}">
        <p14:creationId xmlns:p14="http://schemas.microsoft.com/office/powerpoint/2010/main" val="396407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2167419"/>
            <a:ext cx="11213206" cy="3604183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Filho do homem muda a história com tua boca</a:t>
            </a:r>
          </a:p>
        </p:txBody>
      </p:sp>
    </p:spTree>
    <p:extLst>
      <p:ext uri="{BB962C8B-B14F-4D97-AF65-F5344CB8AC3E}">
        <p14:creationId xmlns:p14="http://schemas.microsoft.com/office/powerpoint/2010/main" val="179984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1123777"/>
            <a:ext cx="11213206" cy="461044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Profetiza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volte alegria tenha espírito haja palavra</a:t>
            </a:r>
          </a:p>
        </p:txBody>
      </p:sp>
    </p:spTree>
    <p:extLst>
      <p:ext uri="{BB962C8B-B14F-4D97-AF65-F5344CB8AC3E}">
        <p14:creationId xmlns:p14="http://schemas.microsoft.com/office/powerpoint/2010/main" val="369753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9397" y="1123777"/>
            <a:ext cx="11213206" cy="4610446"/>
          </a:xfrm>
        </p:spPr>
        <p:txBody>
          <a:bodyPr>
            <a:no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Ressuscita</a:t>
            </a:r>
            <a:b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</a:br>
            <a:r>
              <a:rPr lang="pt-BR" sz="8800" b="1" dirty="0">
                <a:solidFill>
                  <a:schemeClr val="bg1"/>
                </a:solidFill>
                <a:latin typeface="Arial Black" panose="020B0A04020102090204" pitchFamily="34" charset="0"/>
                <a:cs typeface="Aharoni" panose="02010803020104030203" pitchFamily="2" charset="-79"/>
              </a:rPr>
              <a:t>oh terra que estava morta</a:t>
            </a:r>
          </a:p>
        </p:txBody>
      </p:sp>
    </p:spTree>
    <p:extLst>
      <p:ext uri="{BB962C8B-B14F-4D97-AF65-F5344CB8AC3E}">
        <p14:creationId xmlns:p14="http://schemas.microsoft.com/office/powerpoint/2010/main" val="3302118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</TotalTime>
  <Words>67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Aharoni</vt:lpstr>
      <vt:lpstr>Arial</vt:lpstr>
      <vt:lpstr>Arial Black</vt:lpstr>
      <vt:lpstr>Trebuchet MS</vt:lpstr>
      <vt:lpstr>Tw Cen MT</vt:lpstr>
      <vt:lpstr>Circuito</vt:lpstr>
      <vt:lpstr>Ressuscita Ministério Ipiranga</vt:lpstr>
      <vt:lpstr>O QUE POSSO VER SENÃO UM VALE DE OSSOS SECOS</vt:lpstr>
      <vt:lpstr>E o que posso dizer se já se foi a esperança</vt:lpstr>
      <vt:lpstr>Nossa vergonha está exposta</vt:lpstr>
      <vt:lpstr>Debaixo do sol há muito tempo</vt:lpstr>
      <vt:lpstr>Se foi a alegria não há espírito não há palavra</vt:lpstr>
      <vt:lpstr>Filho do homem muda a história com tua boca</vt:lpstr>
      <vt:lpstr>Profetiza volte alegria tenha espírito haja palavra</vt:lpstr>
      <vt:lpstr>Ressuscita oh terra que estava morta</vt:lpstr>
      <vt:lpstr>Oh Vale de ossos secos volte a respirar</vt:lpstr>
      <vt:lpstr>Posso ouvir o som do avivamento</vt:lpstr>
      <vt:lpstr>A morte tornando vida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Ressuscita Ministério ipiranga</dc:title>
  <dc:creator>Pastor Marcio</dc:creator>
  <cp:lastModifiedBy>GARDÊNIA</cp:lastModifiedBy>
  <cp:revision>3</cp:revision>
  <dcterms:created xsi:type="dcterms:W3CDTF">2016-01-24T20:50:01Z</dcterms:created>
  <dcterms:modified xsi:type="dcterms:W3CDTF">2018-10-09T13:30:06Z</dcterms:modified>
</cp:coreProperties>
</file>