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8" r:id="rId13"/>
    <p:sldId id="269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7925" y="0"/>
            <a:ext cx="12299115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ROMPENDO EM FÉ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8579" y="1268760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ROMPENDO EM FÉ, MINHA VIDA SE REVESTIRÁ DO TEU PODER</a:t>
            </a:r>
          </a:p>
        </p:txBody>
      </p:sp>
    </p:spTree>
    <p:extLst>
      <p:ext uri="{BB962C8B-B14F-4D97-AF65-F5344CB8AC3E}">
        <p14:creationId xmlns:p14="http://schemas.microsoft.com/office/powerpoint/2010/main" val="198008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ROMPENDO EM FÉ, COM OUSADIA VOU MOVER O SOBRENATURAL</a:t>
            </a:r>
          </a:p>
        </p:txBody>
      </p:sp>
    </p:spTree>
    <p:extLst>
      <p:ext uri="{BB962C8B-B14F-4D97-AF65-F5344CB8AC3E}">
        <p14:creationId xmlns:p14="http://schemas.microsoft.com/office/powerpoint/2010/main" val="217136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VOU LUTAR E VENCER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VOU PLANTAR E COLHER</a:t>
            </a:r>
          </a:p>
        </p:txBody>
      </p:sp>
    </p:spTree>
    <p:extLst>
      <p:ext uri="{BB962C8B-B14F-4D97-AF65-F5344CB8AC3E}">
        <p14:creationId xmlns:p14="http://schemas.microsoft.com/office/powerpoint/2010/main" val="304676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1536174"/>
            <a:ext cx="11861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A CADA DIA VOU VIVER ROMPENDO EM FÉ.</a:t>
            </a:r>
          </a:p>
        </p:txBody>
      </p:sp>
    </p:spTree>
    <p:extLst>
      <p:ext uri="{BB962C8B-B14F-4D97-AF65-F5344CB8AC3E}">
        <p14:creationId xmlns:p14="http://schemas.microsoft.com/office/powerpoint/2010/main" val="396257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536174"/>
            <a:ext cx="11610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CADA VEZ QUE A MINHA FÉ É PROVADA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3694" y="920621"/>
            <a:ext cx="123541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 ME DÁS 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CHANCE DE CRESCER UM POUCO MAIS</a:t>
            </a: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536174"/>
            <a:ext cx="11610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AS MONTANHAS E VALES, DESERTOS E MARES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536174"/>
            <a:ext cx="11610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QUE ATRAVESSO ME LEVAM PRA PERTO DE TI</a:t>
            </a:r>
          </a:p>
        </p:txBody>
      </p:sp>
    </p:spTree>
    <p:extLst>
      <p:ext uri="{BB962C8B-B14F-4D97-AF65-F5344CB8AC3E}">
        <p14:creationId xmlns:p14="http://schemas.microsoft.com/office/powerpoint/2010/main" val="190190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MINHAS PROVAÇÕES NÃO SÃO MAIORES QUE  MEU DEUS</a:t>
            </a:r>
          </a:p>
        </p:txBody>
      </p:sp>
    </p:spTree>
    <p:extLst>
      <p:ext uri="{BB962C8B-B14F-4D97-AF65-F5344CB8AC3E}">
        <p14:creationId xmlns:p14="http://schemas.microsoft.com/office/powerpoint/2010/main" val="115588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1536174"/>
            <a:ext cx="11861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NÃO VÃO ME IMPEDIR DE CAMINHAR</a:t>
            </a:r>
          </a:p>
        </p:txBody>
      </p:sp>
    </p:spTree>
    <p:extLst>
      <p:ext uri="{BB962C8B-B14F-4D97-AF65-F5344CB8AC3E}">
        <p14:creationId xmlns:p14="http://schemas.microsoft.com/office/powerpoint/2010/main" val="47263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1536174"/>
            <a:ext cx="11861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 DIANTE DE MIM NÃO SE ABRIR O MAR</a:t>
            </a:r>
          </a:p>
        </p:txBody>
      </p:sp>
    </p:spTree>
    <p:extLst>
      <p:ext uri="{BB962C8B-B14F-4D97-AF65-F5344CB8AC3E}">
        <p14:creationId xmlns:p14="http://schemas.microsoft.com/office/powerpoint/2010/main" val="25502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1536174"/>
            <a:ext cx="11861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DEUS VAI ME FAZER ANDAR POR SOBRE AS ÁGUAS</a:t>
            </a:r>
          </a:p>
        </p:txBody>
      </p:sp>
    </p:spTree>
    <p:extLst>
      <p:ext uri="{BB962C8B-B14F-4D97-AF65-F5344CB8AC3E}">
        <p14:creationId xmlns:p14="http://schemas.microsoft.com/office/powerpoint/2010/main" val="3704840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112</Words>
  <Application>Microsoft Office PowerPoint</Application>
  <PresentationFormat>Personalizar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Aharoni</vt:lpstr>
      <vt:lpstr>Arial</vt:lpstr>
      <vt:lpstr>Arial Black</vt:lpstr>
      <vt:lpstr>Calibri</vt:lpstr>
      <vt:lpstr>Tema do Office</vt:lpstr>
      <vt:lpstr>                ROMPENDO EM FÉ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16</cp:revision>
  <dcterms:created xsi:type="dcterms:W3CDTF">2016-06-02T18:55:02Z</dcterms:created>
  <dcterms:modified xsi:type="dcterms:W3CDTF">2018-10-04T15:11:40Z</dcterms:modified>
</cp:coreProperties>
</file>