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6" r:id="rId4"/>
    <p:sldId id="271" r:id="rId5"/>
    <p:sldId id="257" r:id="rId6"/>
    <p:sldId id="258" r:id="rId7"/>
    <p:sldId id="272" r:id="rId8"/>
    <p:sldId id="273" r:id="rId9"/>
    <p:sldId id="282" r:id="rId10"/>
    <p:sldId id="283" r:id="rId11"/>
    <p:sldId id="284" r:id="rId12"/>
    <p:sldId id="285" r:id="rId13"/>
    <p:sldId id="286" r:id="rId14"/>
    <p:sldId id="287" r:id="rId15"/>
    <p:sldId id="274" r:id="rId16"/>
    <p:sldId id="275" r:id="rId17"/>
    <p:sldId id="276" r:id="rId18"/>
    <p:sldId id="289" r:id="rId19"/>
    <p:sldId id="290" r:id="rId20"/>
    <p:sldId id="291" r:id="rId21"/>
    <p:sldId id="277" r:id="rId22"/>
    <p:sldId id="278" r:id="rId23"/>
    <p:sldId id="292" r:id="rId24"/>
    <p:sldId id="280" r:id="rId25"/>
    <p:sldId id="281" r:id="rId26"/>
    <p:sldId id="293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0" autoAdjust="0"/>
  </p:normalViewPr>
  <p:slideViewPr>
    <p:cSldViewPr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2209800"/>
            <a:ext cx="9550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505200"/>
            <a:ext cx="85344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096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1295400"/>
            <a:ext cx="2565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1295400"/>
            <a:ext cx="7493000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295400"/>
            <a:ext cx="1026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2286000"/>
            <a:ext cx="10261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87688" y="-675456"/>
            <a:ext cx="8710612" cy="3595688"/>
          </a:xfrm>
        </p:spPr>
        <p:txBody>
          <a:bodyPr/>
          <a:lstStyle/>
          <a:p>
            <a:pPr algn="r"/>
            <a:r>
              <a:rPr lang="en-US" sz="5400" b="1" dirty="0">
                <a:solidFill>
                  <a:schemeClr val="accent4">
                    <a:lumMod val="10000"/>
                  </a:schemeClr>
                </a:solidFill>
              </a:rPr>
              <a:t>SÓ QUERO VER VOCÊ</a:t>
            </a:r>
            <a:br>
              <a:rPr lang="en-US" sz="48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10000"/>
                  </a:schemeClr>
                </a:solidFill>
                <a:cs typeface="Aharoni" panose="02010803020104030203" pitchFamily="2" charset="-79"/>
              </a:rPr>
              <a:t>LAURA SOUGUELLIS</a:t>
            </a:r>
            <a:endParaRPr lang="en-US" sz="1600" b="1" dirty="0">
              <a:solidFill>
                <a:schemeClr val="accent4">
                  <a:lumMod val="10000"/>
                </a:schemeClr>
              </a:solidFill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40704" y="1268760"/>
            <a:ext cx="12144672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PRECISO MAIS TEMER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PRECISO MAIS TEMER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877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8250" y="1196752"/>
            <a:ext cx="12200250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VÉU JÁ SE RASGOU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CAMINHO VOCÊ TRILHOU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545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12200250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PARA ME APROXIMAR DE TI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677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96752"/>
            <a:ext cx="12200250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PODER TE CONTEMPLAR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PODER TE CONTEMPLAR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000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20724" y="1844824"/>
            <a:ext cx="13033448" cy="316835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EU TE VEJO EU PERCEBO ALGO DIFERENTE EM MIM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812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9797" y="1412776"/>
            <a:ext cx="12391594" cy="4032448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EU TE CONTEMPLO</a:t>
            </a:r>
          </a:p>
        </p:txBody>
      </p:sp>
    </p:spTree>
    <p:extLst>
      <p:ext uri="{BB962C8B-B14F-4D97-AF65-F5344CB8AC3E}">
        <p14:creationId xmlns:p14="http://schemas.microsoft.com/office/powerpoint/2010/main" val="232025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6768" y="1412776"/>
            <a:ext cx="12225536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ME TORNO CADA VEZ MAIS SEMELHANTE A TI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758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9797" y="1556792"/>
            <a:ext cx="12391594" cy="403244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EU TE VEJO EU PERCEBO ALGO DIFERENTE EM MIM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000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9797" y="1412776"/>
            <a:ext cx="12391594" cy="4032448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EU TE CONTEMPLO</a:t>
            </a:r>
          </a:p>
        </p:txBody>
      </p:sp>
    </p:spTree>
    <p:extLst>
      <p:ext uri="{BB962C8B-B14F-4D97-AF65-F5344CB8AC3E}">
        <p14:creationId xmlns:p14="http://schemas.microsoft.com/office/powerpoint/2010/main" val="301821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9367" y="1412776"/>
            <a:ext cx="12225536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ME TORNO CADA VEZ MAIS SEMELHANTE A TI JESUS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356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28" y="1412776"/>
            <a:ext cx="12097344" cy="4032448"/>
          </a:xfrm>
        </p:spPr>
        <p:txBody>
          <a:bodyPr/>
          <a:lstStyle/>
          <a:p>
            <a:pPr algn="ctr"/>
            <a:r>
              <a:rPr lang="pt-BR" sz="9600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QUERO SENTIR</a:t>
            </a:r>
            <a:br>
              <a:rPr lang="pt-BR" sz="9600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SUAS AFEIÇÕES POR MIM</a:t>
            </a:r>
            <a:endParaRPr lang="en-US" sz="9600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213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3536" y="1412776"/>
            <a:ext cx="12225536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QUERO, SÓ QUERO VER VOCÊ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571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07" y="1124744"/>
            <a:ext cx="12225536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QUE É QUE OS ANJOS VEEM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OS FAZEM SE PROSTRAR?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369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6768" y="1196752"/>
            <a:ext cx="12225536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QUE É QUE OS ANJOS VEEM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OS FAZEM CANTAR: SANTO!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153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3536" y="1412776"/>
            <a:ext cx="12225536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OLHAR NA FACE DO MEU CRIADOR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700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6768" y="1628800"/>
            <a:ext cx="12225536" cy="403244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OLHAR NA FACE D'AQUELE QUE PRIMEIRO ME AMOU 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939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3536" y="1412776"/>
            <a:ext cx="12225536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QUERO, SÓ QUERO VER VOCÊ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319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65" y="1448780"/>
            <a:ext cx="11858669" cy="3960440"/>
          </a:xfrm>
        </p:spPr>
        <p:txBody>
          <a:bodyPr/>
          <a:lstStyle/>
          <a:p>
            <a:pPr algn="ctr"/>
            <a:r>
              <a:rPr lang="pt-BR" sz="9600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PRECISO </a:t>
            </a: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</a:t>
            </a:r>
            <a:r>
              <a:rPr lang="pt-BR" sz="9600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ESCONDER, </a:t>
            </a:r>
            <a:br>
              <a:rPr lang="pt-BR" sz="9600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 NÃO</a:t>
            </a:r>
            <a:endParaRPr lang="en-US" sz="9600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077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4720" y="1412776"/>
            <a:ext cx="12144672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PRECISO MAIS TEMER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PRECISO MAIS TEMER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78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24744"/>
            <a:ext cx="12200250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VÉU JÁ SE RASGOU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CAMINHO VOCÊ TRILHOU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381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12200250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PARA ME APROXIMAR DE TI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34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96752"/>
            <a:ext cx="12200250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PODER TE CONTEMPLAR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PODER TE CONTEMPLAR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946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28" y="1412776"/>
            <a:ext cx="12097344" cy="4032448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SIM,QUERO SENTIR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SUAS AFEIÇÕES POR MIM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461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661" y="1448780"/>
            <a:ext cx="11930677" cy="3960440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NÃO PRECISO ME ESCONDER, </a:t>
            </a:r>
            <a:b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OH NÃO</a:t>
            </a:r>
            <a:endParaRPr lang="en-US" sz="96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5888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338</TotalTime>
  <Words>149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Aharoni</vt:lpstr>
      <vt:lpstr>Arial</vt:lpstr>
      <vt:lpstr>Arial Black</vt:lpstr>
      <vt:lpstr>Tema do Office</vt:lpstr>
      <vt:lpstr>SÓ QUERO VER VOCÊ LAURA SOUGUELLIS</vt:lpstr>
      <vt:lpstr>SIM, QUERO SENTIR SUAS AFEIÇÕES POR MIM</vt:lpstr>
      <vt:lpstr>NÃO PRECISO ME ESCONDER,  OH NÃO</vt:lpstr>
      <vt:lpstr>NÃO PRECISO MAIS TEMER NÃO PRECISO MAIS TEMER</vt:lpstr>
      <vt:lpstr>O VÉU JÁ SE RASGOU O CAMINHO VOCÊ TRILHOU</vt:lpstr>
      <vt:lpstr>PARA ME APROXIMAR DE TI</vt:lpstr>
      <vt:lpstr>E PODER TE CONTEMPLAR E PODER TE CONTEMPLAR</vt:lpstr>
      <vt:lpstr>SIM,QUERO SENTIR SUAS AFEIÇÕES POR MIM</vt:lpstr>
      <vt:lpstr>NÃO PRECISO ME ESCONDER,  OH NÃO</vt:lpstr>
      <vt:lpstr>NÃO PRECISO MAIS TEMER NÃO PRECISO MAIS TEMER</vt:lpstr>
      <vt:lpstr>O VÉU JÁ SE RASGOU O CAMINHO VOCÊ TRILHOU</vt:lpstr>
      <vt:lpstr>PARA ME APROXIMAR DE TI</vt:lpstr>
      <vt:lpstr>E PODER TE CONTEMPLAR E PODER TE CONTEMPLAR</vt:lpstr>
      <vt:lpstr>QUANDO EU TE VEJO EU PERCEBO ALGO DIFERENTE EM MIM</vt:lpstr>
      <vt:lpstr>QUANDO EU TE CONTEMPLO</vt:lpstr>
      <vt:lpstr>EU ME TORNO CADA VEZ MAIS SEMELHANTE A TI</vt:lpstr>
      <vt:lpstr>QUANDO EU TE VEJO EU PERCEBO ALGO DIFERENTE EM MIM</vt:lpstr>
      <vt:lpstr>QUANDO EU TE CONTEMPLO</vt:lpstr>
      <vt:lpstr>EU ME TORNO CADA VEZ MAIS SEMELHANTE A TI JESUS</vt:lpstr>
      <vt:lpstr>SÓ QUERO, SÓ QUERO VER VOCÊ</vt:lpstr>
      <vt:lpstr>O QUE É QUE OS ANJOS VEEM QUE OS FAZEM SE PROSTRAR?</vt:lpstr>
      <vt:lpstr>O QUE É QUE OS ANJOS VEEM QUE OS FAZEM CANTAR: SANTO!</vt:lpstr>
      <vt:lpstr>QUERO OLHAR NA FACE DO MEU CRIADOR</vt:lpstr>
      <vt:lpstr>QUERO OLHAR NA FACE D'AQUELE QUE PRIMEIRO ME AMOU </vt:lpstr>
      <vt:lpstr>SÓ QUERO, SÓ QUERO VER VOCÊ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subject/>
  <dc:creator>Pastor Marcio</dc:creator>
  <cp:keywords/>
  <dc:description/>
  <cp:lastModifiedBy>GARDÊNIA</cp:lastModifiedBy>
  <cp:revision>28</cp:revision>
  <dcterms:created xsi:type="dcterms:W3CDTF">2015-11-13T19:16:36Z</dcterms:created>
  <dcterms:modified xsi:type="dcterms:W3CDTF">2018-10-01T23:50:55Z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