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8954" y="-154508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SANTIDADE</a:t>
            </a:r>
            <a:br>
              <a:rPr lang="pt-BR" b="1" dirty="0">
                <a:latin typeface="Arial Black" panose="020B0A04020102090204" pitchFamily="34" charset="0"/>
              </a:rPr>
            </a:b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</a:rPr>
              <a:t>KLEBER LUCAS</a:t>
            </a:r>
            <a:br>
              <a:rPr lang="pt-BR" sz="2700" b="1" dirty="0">
                <a:latin typeface="Arial Black" panose="020B0A04020102090204" pitchFamily="34" charset="0"/>
              </a:rPr>
            </a:br>
            <a:endParaRPr lang="pt-BR" sz="2700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93" y="3429000"/>
            <a:ext cx="11934813" cy="4365548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ME ALEGRAR COM TUA SANTIDADE QUERO APRENDER VIVER A TUA VIDA DEUS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50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4169" y="2937840"/>
            <a:ext cx="11483661" cy="4233930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ESTAR PERTO DO TEU FOGO QUE ME AQUECE O CORAÇÃO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383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4169" y="2818196"/>
            <a:ext cx="11483661" cy="4233930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PERTO DAS TUAS FONTES QUE SACIAM MINHA ALMA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15" y="2743200"/>
            <a:ext cx="11952570" cy="4911067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DENTRO DOS LIMITES DE JERUSALÉM QUERO SER CANDEIA SUSTENTADA POR TEU ÓLEO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50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6313" y="3321917"/>
            <a:ext cx="10359373" cy="4233930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DESEMBARAÇAR MEUS PÉS, CORRER VOAR COMO ÁGUIA NAS ALTURAS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94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92" y="4724471"/>
            <a:ext cx="11998816" cy="6384703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CADA INSTANTE VOU VIVER PRA TI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CADA PENSAMENTO MEU SERÁ PRA TI, JESUS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094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82835"/>
            <a:ext cx="11749044" cy="6312489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TEMPO, MEU TALENTO, MEU SER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TUDO QUE TENHO É TEU... É TEU... É TEU... SENHOR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02447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Cacho</vt:lpstr>
      <vt:lpstr>SANTIDADE KLEBER LUCAS </vt:lpstr>
      <vt:lpstr>VOU ME ALEGRAR COM TUA SANTIDADE QUERO APRENDER VIVER A TUA VIDA DEUS </vt:lpstr>
      <vt:lpstr> EU QUERO ESTAR PERTO DO TEU FOGO QUE ME AQUECE O CORAÇÃO </vt:lpstr>
      <vt:lpstr>PERTO DAS TUAS FONTES QUE SACIAM MINHA ALMA </vt:lpstr>
      <vt:lpstr> DENTRO DOS LIMITES DE JERUSALÉM QUERO SER CANDEIA SUSTENTADA POR TEU ÓLEO </vt:lpstr>
      <vt:lpstr> DESEMBARAÇAR MEUS PÉS, CORRER VOAR COMO ÁGUIA NAS ALTURAS </vt:lpstr>
      <vt:lpstr>CADA INSTANTE VOU VIVER PRA TI CADA PENSAMENTO MEU SERÁ PRA TI, JESUS    </vt:lpstr>
      <vt:lpstr> MEU TEMPO, MEU TALENTO, MEU SER E TUDO QUE TENHO É TEU... É TEU... É TEU... SENHOR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Santidade Kleber Lucas </dc:title>
  <dc:creator>Pastor Marcio</dc:creator>
  <cp:lastModifiedBy>GARDÊNIA</cp:lastModifiedBy>
  <cp:revision>12</cp:revision>
  <dcterms:created xsi:type="dcterms:W3CDTF">2015-05-24T03:08:59Z</dcterms:created>
  <dcterms:modified xsi:type="dcterms:W3CDTF">2019-02-03T17:09:46Z</dcterms:modified>
</cp:coreProperties>
</file>