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1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2A0B-7C0E-4745-8B8E-FB6EA55E6F93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SANTO ESPIRITO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LAURA  SOUGUELLIS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363835"/>
            <a:ext cx="1145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SERMOS INUNDADOS POR TUA GLÓRIA, SENHOR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92293"/>
            <a:ext cx="1102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SERMOS INUNDADOS POR TUA GLÓRIA, SENHOR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5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6900" y="807135"/>
            <a:ext cx="1104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NÃO HÁ NADA IGUAL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NÃO HÁ NADA MELHOR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A QUE SE COMPARA À ESPERANÇA VIVA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TUA PRESENÇA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362635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EU PROVEI E VI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O MAIS DOCE AMOR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QUE LIBERTA O MEU SER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E A VERGONHA DESFAZ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TUA PRESENÇA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86035"/>
            <a:ext cx="11061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SERMOS INUNDADOS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 POR TUA GLÓRIA, SENHOR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117693"/>
            <a:ext cx="11010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SERMOS INUNDADOS POR TUA GLÓRIA, SENHOR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6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 smtClean="0">
                <a:latin typeface="Arial Black" panose="020B0A04020102020204" pitchFamily="34" charset="0"/>
              </a:rPr>
              <a:t>VAMOS PROVA QUÃO REAL É TUA PRESENÇA </a:t>
            </a:r>
            <a:endParaRPr lang="pt-BR" sz="60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6000" b="1" dirty="0" smtClean="0">
                <a:latin typeface="Arial Black" panose="020B0A04020102020204" pitchFamily="34" charset="0"/>
              </a:rPr>
              <a:t>VAMOS PROVAR A TUA GLÓRIA E BONDADE  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98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SANTO ESPIRITO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ESPIRITO</dc:title>
  <dc:creator>Carlinhos Lemos</dc:creator>
  <cp:lastModifiedBy>Carlinhos Lemos</cp:lastModifiedBy>
  <cp:revision>5</cp:revision>
  <dcterms:created xsi:type="dcterms:W3CDTF">2021-12-07T22:54:41Z</dcterms:created>
  <dcterms:modified xsi:type="dcterms:W3CDTF">2022-04-24T20:48:26Z</dcterms:modified>
</cp:coreProperties>
</file>