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72" r:id="rId5"/>
    <p:sldId id="277" r:id="rId6"/>
    <p:sldId id="261" r:id="rId7"/>
    <p:sldId id="262" r:id="rId8"/>
    <p:sldId id="263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DÊNIA" initials="G" lastIdx="1" clrIdx="0">
    <p:extLst>
      <p:ext uri="{19B8F6BF-5375-455C-9EA6-DF929625EA0E}">
        <p15:presenceInfo xmlns:p15="http://schemas.microsoft.com/office/powerpoint/2012/main" userId="GARDÊ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2381" y="-1185950"/>
            <a:ext cx="9448800" cy="2781474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latin typeface="Arial Black" panose="020B0A04020102020204" pitchFamily="34" charset="0"/>
                <a:cs typeface="Aharoni" panose="02010803020104030203" pitchFamily="2" charset="-79"/>
              </a:rPr>
              <a:t>SAUDAI JESUS</a:t>
            </a:r>
            <a:br>
              <a:rPr lang="pt-BR" sz="6600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2800" cap="none" dirty="0">
                <a:latin typeface="Arial Black" panose="020B0A04020102020204" pitchFamily="34" charset="0"/>
                <a:cs typeface="Aharoni" panose="02010803020104030203" pitchFamily="2" charset="-79"/>
              </a:rPr>
              <a:t>HARPA CRISTÃ-HINO 42</a:t>
            </a:r>
            <a:endParaRPr lang="pt-BR" sz="2800" b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645" y="2679882"/>
            <a:ext cx="12099234" cy="4378818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A QUEM QUEBROU VOSSOS GRILHÕES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COM GLÓRIA, GLÓRIA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 err="1">
                <a:latin typeface="Arial Black" panose="020B0A04020102090204" pitchFamily="34" charset="0"/>
                <a:cs typeface="Aharoni" panose="02010803020104030203" pitchFamily="2" charset="-79"/>
              </a:rPr>
              <a:t>GLÓRIA</a:t>
            </a: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, GLÓRIA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COM GLÓRIA, COROAI!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cap="none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738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287" y="1920972"/>
            <a:ext cx="11759426" cy="4592472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SAUDAI O NOME DE JESUS!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ARCANJOS, VOS PROSTRAI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ARCANJOS, VOS PROSTRAI</a:t>
            </a:r>
          </a:p>
        </p:txBody>
      </p:sp>
    </p:spTree>
    <p:extLst>
      <p:ext uri="{BB962C8B-B14F-4D97-AF65-F5344CB8AC3E}">
        <p14:creationId xmlns:p14="http://schemas.microsoft.com/office/powerpoint/2010/main" val="356880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804077" y="-2788510"/>
            <a:ext cx="13320216" cy="5272403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749E39-2438-480C-9DDF-698EB6A235CE}"/>
              </a:ext>
            </a:extLst>
          </p:cNvPr>
          <p:cNvSpPr txBox="1"/>
          <p:nvPr/>
        </p:nvSpPr>
        <p:spPr>
          <a:xfrm>
            <a:off x="-175592" y="417632"/>
            <a:ext cx="125431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AO FILHO DO ETERNO DEUS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COM GLÓRIA, GLÓRIA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GLÓRIA, GLÓRIA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COM GLÓRIA, COROAI!</a:t>
            </a: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3094" y="2495842"/>
            <a:ext cx="11396871" cy="436215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Posso crer que em minha vida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milagre vai acontecer posso ver as promessas</a:t>
            </a:r>
          </a:p>
        </p:txBody>
      </p:sp>
    </p:spTree>
    <p:extLst>
      <p:ext uri="{BB962C8B-B14F-4D97-AF65-F5344CB8AC3E}">
        <p14:creationId xmlns:p14="http://schemas.microsoft.com/office/powerpoint/2010/main" val="91808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804077" y="-2788510"/>
            <a:ext cx="13320216" cy="5272403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749E39-2438-480C-9DDF-698EB6A235CE}"/>
              </a:ext>
            </a:extLst>
          </p:cNvPr>
          <p:cNvSpPr txBox="1"/>
          <p:nvPr/>
        </p:nvSpPr>
        <p:spPr>
          <a:xfrm>
            <a:off x="197794" y="729761"/>
            <a:ext cx="12337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Ó ESCOLHIDA GERAÇÃO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DO BOM ETERNO PAI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DO BOM ETERNO PAI</a:t>
            </a:r>
          </a:p>
        </p:txBody>
      </p:sp>
    </p:spTree>
    <p:extLst>
      <p:ext uri="{BB962C8B-B14F-4D97-AF65-F5344CB8AC3E}">
        <p14:creationId xmlns:p14="http://schemas.microsoft.com/office/powerpoint/2010/main" val="89557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6018" y="1963601"/>
            <a:ext cx="12404035" cy="396596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AO GRANDE AUTOR DA SALVAÇÃO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COM GLÓRIA, GLÓRIA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GLÓRIA, GLÓRIA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COM GLÓRIA, COROAI!</a:t>
            </a:r>
          </a:p>
        </p:txBody>
      </p:sp>
    </p:spTree>
    <p:extLst>
      <p:ext uri="{BB962C8B-B14F-4D97-AF65-F5344CB8AC3E}">
        <p14:creationId xmlns:p14="http://schemas.microsoft.com/office/powerpoint/2010/main" val="11507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9721" y="2545669"/>
            <a:ext cx="11012557" cy="397697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Ó PERDOADOS, CUJO AMOR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BEM TRIUNFANTE VAI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BEM TRIUNFANTE VAI</a:t>
            </a:r>
          </a:p>
        </p:txBody>
      </p:sp>
    </p:spTree>
    <p:extLst>
      <p:ext uri="{BB962C8B-B14F-4D97-AF65-F5344CB8AC3E}">
        <p14:creationId xmlns:p14="http://schemas.microsoft.com/office/powerpoint/2010/main" val="28033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7840" y="3206839"/>
            <a:ext cx="11356320" cy="3287753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AO DEUS VARÃO, CONQUISTADOR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COM GLÓRIA, GLÓRIA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GLÓRIA, GLÓRIA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COM GLÓRIA, COROAI!</a:t>
            </a:r>
          </a:p>
        </p:txBody>
      </p:sp>
    </p:spTree>
    <p:extLst>
      <p:ext uri="{BB962C8B-B14F-4D97-AF65-F5344CB8AC3E}">
        <p14:creationId xmlns:p14="http://schemas.microsoft.com/office/powerpoint/2010/main" val="219557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9821" y="3142679"/>
            <a:ext cx="11181755" cy="322914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Ó RAÇAS, TRIBOS E NAÇÕES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AO REI DOS REIS HONRAI!</a:t>
            </a:r>
            <a:b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AO REI DOS REIS HONRAI!</a:t>
            </a:r>
          </a:p>
        </p:txBody>
      </p:sp>
    </p:spTree>
    <p:extLst>
      <p:ext uri="{BB962C8B-B14F-4D97-AF65-F5344CB8AC3E}">
        <p14:creationId xmlns:p14="http://schemas.microsoft.com/office/powerpoint/2010/main" val="183081436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163</TotalTime>
  <Words>70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Century Gothic</vt:lpstr>
      <vt:lpstr>Trilha de Vapor</vt:lpstr>
      <vt:lpstr>SAUDAI JESUS HARPA CRISTÃ-HINO 42</vt:lpstr>
      <vt:lpstr>SAUDAI O NOME DE JESUS! ARCANJOS, VOS PROSTRAI ARCANJOS, VOS PROSTRAI</vt:lpstr>
      <vt:lpstr> </vt:lpstr>
      <vt:lpstr>Posso crer que em minha vida O milagre vai acontecer posso ver as promessas</vt:lpstr>
      <vt:lpstr> </vt:lpstr>
      <vt:lpstr>AO GRANDE AUTOR DA SALVAÇÃO COM GLÓRIA, GLÓRIA GLÓRIA, GLÓRIA COM GLÓRIA, COROAI!</vt:lpstr>
      <vt:lpstr>Ó PERDOADOS, CUJO AMOR BEM TRIUNFANTE VAI BEM TRIUNFANTE VAI</vt:lpstr>
      <vt:lpstr>AO DEUS VARÃO, CONQUISTADOR COM GLÓRIA, GLÓRIA GLÓRIA, GLÓRIA COM GLÓRIA, COROAI!</vt:lpstr>
      <vt:lpstr>Ó RAÇAS, TRIBOS E NAÇÕES AO REI DOS REIS HONRAI! AO REI DOS REIS HONRAI!</vt:lpstr>
      <vt:lpstr>A QUEM QUEBROU VOSSOS GRILHÕES COM GLÓRIA, GLÓRIA GLÓRIA, GLÓRIA COM GLÓRIA, COROAI!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João Paulo Mota Silva</cp:lastModifiedBy>
  <cp:revision>32</cp:revision>
  <dcterms:created xsi:type="dcterms:W3CDTF">2016-01-17T01:54:46Z</dcterms:created>
  <dcterms:modified xsi:type="dcterms:W3CDTF">2019-05-04T16:01:17Z</dcterms:modified>
</cp:coreProperties>
</file>