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1" r:id="rId5"/>
    <p:sldId id="258" r:id="rId6"/>
    <p:sldId id="272" r:id="rId7"/>
    <p:sldId id="262" r:id="rId8"/>
    <p:sldId id="259" r:id="rId9"/>
    <p:sldId id="263" r:id="rId10"/>
    <p:sldId id="260" r:id="rId11"/>
    <p:sldId id="264" r:id="rId12"/>
    <p:sldId id="265" r:id="rId13"/>
    <p:sldId id="273" r:id="rId14"/>
    <p:sldId id="266" r:id="rId15"/>
    <p:sldId id="274" r:id="rId16"/>
    <p:sldId id="267" r:id="rId17"/>
    <p:sldId id="268" r:id="rId18"/>
    <p:sldId id="269" r:id="rId19"/>
    <p:sldId id="275" r:id="rId20"/>
    <p:sldId id="270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7089" y="1028708"/>
            <a:ext cx="10127572" cy="1623364"/>
          </a:xfrm>
        </p:spPr>
        <p:txBody>
          <a:bodyPr>
            <a:no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EU ME HUMILHAR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DISCOPRAISE</a:t>
            </a:r>
            <a:endParaRPr lang="pt-BR" sz="2400" b="1" u="sng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303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94650"/>
            <a:ext cx="12192000" cy="244376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MINHA FONTE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COLHEITA MINHA HERANÇA</a:t>
            </a:r>
          </a:p>
        </p:txBody>
      </p:sp>
    </p:spTree>
    <p:extLst>
      <p:ext uri="{BB962C8B-B14F-4D97-AF65-F5344CB8AC3E}">
        <p14:creationId xmlns:p14="http://schemas.microsoft.com/office/powerpoint/2010/main" val="287181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4182367"/>
            <a:ext cx="12192001" cy="302634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NESTE LUGAR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REAL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ME ENTREGAR TOTALMENTE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802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68599"/>
            <a:ext cx="12192000" cy="367239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TEU TOQUE ABRIU OS OLHOS DO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59216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20465"/>
            <a:ext cx="12191999" cy="36988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POSSO ENXERGAR E ENTENDER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244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63207"/>
            <a:ext cx="12192000" cy="307779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EU ME HUMILHAR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TEU ALTAR </a:t>
            </a:r>
          </a:p>
        </p:txBody>
      </p:sp>
    </p:spTree>
    <p:extLst>
      <p:ext uri="{BB962C8B-B14F-4D97-AF65-F5344CB8AC3E}">
        <p14:creationId xmlns:p14="http://schemas.microsoft.com/office/powerpoint/2010/main" val="356577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740026"/>
            <a:ext cx="12192000" cy="302478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SACRIFICAR AQUILO QUE ME CUSTAR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617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46075"/>
            <a:ext cx="12191999" cy="308770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INCLINARÁS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TEUS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OUVIDOS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MEU CLAMOR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131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11286"/>
            <a:ext cx="12192000" cy="13836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VALE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DIA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CENTRO DO TEU QUERER</a:t>
            </a:r>
          </a:p>
        </p:txBody>
      </p:sp>
    </p:spTree>
    <p:extLst>
      <p:ext uri="{BB962C8B-B14F-4D97-AF65-F5344CB8AC3E}">
        <p14:creationId xmlns:p14="http://schemas.microsoft.com/office/powerpoint/2010/main" val="267777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24072"/>
            <a:ext cx="12192000" cy="320361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TODA A VIDA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 JAMAIS TE CONHECER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804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20408"/>
            <a:ext cx="12192000" cy="244376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MINHA FONTE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MINHA COLHEITA MINHA HERANÇA</a:t>
            </a:r>
          </a:p>
        </p:txBody>
      </p:sp>
    </p:spTree>
    <p:extLst>
      <p:ext uri="{BB962C8B-B14F-4D97-AF65-F5344CB8AC3E}">
        <p14:creationId xmlns:p14="http://schemas.microsoft.com/office/powerpoint/2010/main" val="35016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4157356"/>
            <a:ext cx="12192001" cy="302634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NESTE LUGAR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REAL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ME ENTREGAR TOTALMENTE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31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14233"/>
            <a:ext cx="12191999" cy="244376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MINHA FONTE É O TEU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COLHEITA É O TEU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HERANÇA É O TEU AMOR</a:t>
            </a:r>
          </a:p>
        </p:txBody>
      </p:sp>
    </p:spTree>
    <p:extLst>
      <p:ext uri="{BB962C8B-B14F-4D97-AF65-F5344CB8AC3E}">
        <p14:creationId xmlns:p14="http://schemas.microsoft.com/office/powerpoint/2010/main" val="297683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01843"/>
            <a:ext cx="12192000" cy="307779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EU ME HUMILHAR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TEU ALTAR </a:t>
            </a:r>
          </a:p>
        </p:txBody>
      </p:sp>
    </p:spTree>
    <p:extLst>
      <p:ext uri="{BB962C8B-B14F-4D97-AF65-F5344CB8AC3E}">
        <p14:creationId xmlns:p14="http://schemas.microsoft.com/office/powerpoint/2010/main" val="413350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804421"/>
            <a:ext cx="12192000" cy="302478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SACRIFICAR AQUILO QUE ME CUSTAR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929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58953"/>
            <a:ext cx="12191999" cy="308770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INCLINARÁS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TEUS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OUVIDOS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MEU CLAMOR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48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11287"/>
            <a:ext cx="12192000" cy="13836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VALE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DIA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CENTRO DO TEU QUERER</a:t>
            </a:r>
          </a:p>
        </p:txBody>
      </p:sp>
    </p:spTree>
    <p:extLst>
      <p:ext uri="{BB962C8B-B14F-4D97-AF65-F5344CB8AC3E}">
        <p14:creationId xmlns:p14="http://schemas.microsoft.com/office/powerpoint/2010/main" val="60616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85155"/>
            <a:ext cx="12192000" cy="320361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TODA A VIDA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 JAMAIS TE CONHECER</a:t>
            </a:r>
          </a:p>
        </p:txBody>
      </p:sp>
    </p:spTree>
    <p:extLst>
      <p:ext uri="{BB962C8B-B14F-4D97-AF65-F5344CB8AC3E}">
        <p14:creationId xmlns:p14="http://schemas.microsoft.com/office/powerpoint/2010/main" val="136206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609304"/>
            <a:ext cx="12192000" cy="244376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MINHA FONTE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MINHA COLHEITA MINHA HERANÇA</a:t>
            </a:r>
          </a:p>
        </p:txBody>
      </p:sp>
    </p:spTree>
    <p:extLst>
      <p:ext uri="{BB962C8B-B14F-4D97-AF65-F5344CB8AC3E}">
        <p14:creationId xmlns:p14="http://schemas.microsoft.com/office/powerpoint/2010/main" val="11570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7368"/>
            <a:ext cx="12191999" cy="374285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TEU TOQUE ABRIU OS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OLHOS DO MEU CORAÇÃO </a:t>
            </a:r>
          </a:p>
        </p:txBody>
      </p:sp>
    </p:spTree>
    <p:extLst>
      <p:ext uri="{BB962C8B-B14F-4D97-AF65-F5344CB8AC3E}">
        <p14:creationId xmlns:p14="http://schemas.microsoft.com/office/powerpoint/2010/main" val="21171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95530"/>
            <a:ext cx="12191999" cy="39624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POSSO ENXERGAR E ENTENDER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3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42794"/>
            <a:ext cx="12192000" cy="323681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EU ME HUMILHAR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TEU ALTAR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301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701390"/>
            <a:ext cx="12192000" cy="302478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SACRIFICAR AQUILO QUE ME CUSTAR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908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43044"/>
            <a:ext cx="12191999" cy="3087708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INCLINARÁS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OS TEUS OUVIDOS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MEU CLAMOR</a:t>
            </a:r>
          </a:p>
        </p:txBody>
      </p:sp>
    </p:spTree>
    <p:extLst>
      <p:ext uri="{BB962C8B-B14F-4D97-AF65-F5344CB8AC3E}">
        <p14:creationId xmlns:p14="http://schemas.microsoft.com/office/powerpoint/2010/main" val="38055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20674"/>
            <a:ext cx="12192000" cy="178456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VALE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DIA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CENTRO DO TEU QUERER</a:t>
            </a:r>
          </a:p>
        </p:txBody>
      </p:sp>
    </p:spTree>
    <p:extLst>
      <p:ext uri="{BB962C8B-B14F-4D97-AF65-F5344CB8AC3E}">
        <p14:creationId xmlns:p14="http://schemas.microsoft.com/office/powerpoint/2010/main" val="241232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49074"/>
            <a:ext cx="12192000" cy="320361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TODA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VIDA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 JAMAIS TE CONHECER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454540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81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Wingdings 3</vt:lpstr>
      <vt:lpstr>Cacho</vt:lpstr>
      <vt:lpstr>SE EU ME HUMILHAR DISCOPRAISE</vt:lpstr>
      <vt:lpstr>NESTE LUGAR  TU ÉS REAL VOU ME ENTREGAR TOTALMENTE </vt:lpstr>
      <vt:lpstr>O TEU TOQUE ABRIU OS  OLHOS DO MEU CORAÇÃO </vt:lpstr>
      <vt:lpstr> EU POSSO ENXERGAR E ENTENDER</vt:lpstr>
      <vt:lpstr>SE EU ME HUMILHAR DIANTE DO TEU ALTAR </vt:lpstr>
      <vt:lpstr> E SACRIFICAR AQUILO QUE ME CUSTAR</vt:lpstr>
      <vt:lpstr> TU INCLINARÁS  OS TEUS OUVIDOS  AO MEU CLAMOR</vt:lpstr>
      <vt:lpstr>MAIS VALE  UM DIA  NO CENTRO DO TEU QUERER</vt:lpstr>
      <vt:lpstr>QUE TODA  A VIDA  SEM JAMAIS TE CONHECER</vt:lpstr>
      <vt:lpstr>TU ÉS MINHA FONTE  MINHA COLHEITA MINHA HERANÇA</vt:lpstr>
      <vt:lpstr>NESTE LUGAR  TU ÉS REAL VOU ME ENTREGAR TOTALMENTE </vt:lpstr>
      <vt:lpstr>O TEU TOQUE ABRIU OS OLHOS DO MEU CORAÇÃO</vt:lpstr>
      <vt:lpstr> EU POSSO ENXERGAR E ENTENDER</vt:lpstr>
      <vt:lpstr>SE EU ME HUMILHAR DIANTE DO TEU ALTAR </vt:lpstr>
      <vt:lpstr> E SACRIFICAR AQUILO QUE ME CUSTAR</vt:lpstr>
      <vt:lpstr> TU INCLINARÁS  OS TEUS OUVIDOS  AO MEU CLAMOR</vt:lpstr>
      <vt:lpstr>MAIS VALE  UM DIA  NO CENTRO DO TEU QUERER</vt:lpstr>
      <vt:lpstr>QUE TODA A VIDA  SEM JAMAIS TE CONHECER</vt:lpstr>
      <vt:lpstr>TU ÉS MINHA FONTE  MINHA COLHEITA MINHA HERANÇA</vt:lpstr>
      <vt:lpstr>A MINHA FONTE É O TEU AMOR MINHA COLHEITA É O TEU AMOR MINHA HERANÇA É O TEU AMOR</vt:lpstr>
      <vt:lpstr>SE EU ME HUMILHAR DIANTE DO TEU ALTAR </vt:lpstr>
      <vt:lpstr> E SACRIFICAR AQUILO QUE ME CUSTAR</vt:lpstr>
      <vt:lpstr> TU INCLINARÁS  OS TEUS OUVIDOS  AO MEU CLAMOR</vt:lpstr>
      <vt:lpstr>MAIS VALE  UM DIA  NO CENTRO DO TEU QUERER</vt:lpstr>
      <vt:lpstr>QUE TODA A VIDA  SEM JAMAIS TE CONHECER</vt:lpstr>
      <vt:lpstr>TU ÉS MINHA FONTE  MINHA COLHEITA MINHA HERANÇA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Eu Me Humilhar Discopraise</dc:title>
  <dc:creator>Pastor Marcio</dc:creator>
  <cp:lastModifiedBy>João Paulo Mota Silva</cp:lastModifiedBy>
  <cp:revision>20</cp:revision>
  <dcterms:created xsi:type="dcterms:W3CDTF">2015-08-30T17:46:56Z</dcterms:created>
  <dcterms:modified xsi:type="dcterms:W3CDTF">2019-08-16T16:43:40Z</dcterms:modified>
</cp:coreProperties>
</file>