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08382" y="-2126678"/>
            <a:ext cx="12748590" cy="4058182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SEGURANÇA</a:t>
            </a:r>
            <a:b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IGREJA BATISTA NOVA JERUSALÉM</a:t>
            </a:r>
            <a:endParaRPr lang="pt-BR" sz="4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-189285"/>
            <a:ext cx="11844271" cy="6212398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ENTREGO A TI,</a:t>
            </a:r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A MINHA ORAÇÃO, POIS TU ÉS SENHOR, FONTE DE ÁGUA VIVA QUE HÁ EM MIM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2020978"/>
            <a:ext cx="11844271" cy="4237149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MINHA ESPERANÇA EU DESCANSO EM TI, POSSO CONFIAR QUE A VITÓRIA ESTÁ POR VIR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143" y="278296"/>
            <a:ext cx="11499714" cy="4741480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SEGURO ESTOU EM TI, TU ÉS O DEUS DE AMOR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330744"/>
            <a:ext cx="11844271" cy="4602540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TEMEREI O MAL, TU ÉS O GRANDE EU SOU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358742"/>
            <a:ext cx="11844271" cy="4602540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ERGO MINHA MÃOS PRECISO RECEBER 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0"/>
            <a:ext cx="11844271" cy="5112912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PALAVRA OH DEUS QUE ME FARÁ VENCER.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60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Garamond</vt:lpstr>
      <vt:lpstr>Pontuação da música 16x9</vt:lpstr>
      <vt:lpstr>SEGURANÇA IGREJA BATISTA NOVA JERUSALÉM</vt:lpstr>
      <vt:lpstr>ENTREGO A TI,  A MINHA ORAÇÃO, POIS TU ÉS SENHOR, FONTE DE ÁGUA VIVA QUE HÁ EM MIM</vt:lpstr>
      <vt:lpstr>TU ÉS MINHA ESPERANÇA EU DESCANSO EM TI, POSSO CONFIAR QUE A VITÓRIA ESTÁ POR VIR</vt:lpstr>
      <vt:lpstr>SEGURO ESTOU EM TI, TU ÉS O DEUS DE AMOR</vt:lpstr>
      <vt:lpstr>NÃO TEMEREI O MAL, TU ÉS O GRANDE EU SOU</vt:lpstr>
      <vt:lpstr>EU ERGO MINHA MÃOS PRECISO RECEBER </vt:lpstr>
      <vt:lpstr>TUA PALAVRA OH DEUS QUE ME FARÁ VENCER.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2018-10-09T00:24:10Z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