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6" r:id="rId4"/>
    <p:sldId id="265" r:id="rId5"/>
    <p:sldId id="300" r:id="rId6"/>
    <p:sldId id="297" r:id="rId7"/>
    <p:sldId id="298" r:id="rId8"/>
    <p:sldId id="299" r:id="rId9"/>
    <p:sldId id="285" r:id="rId10"/>
    <p:sldId id="273" r:id="rId11"/>
    <p:sldId id="268" r:id="rId12"/>
    <p:sldId id="269" r:id="rId13"/>
    <p:sldId id="258" r:id="rId14"/>
    <p:sldId id="270" r:id="rId15"/>
    <p:sldId id="277" r:id="rId16"/>
    <p:sldId id="278" r:id="rId17"/>
    <p:sldId id="279" r:id="rId18"/>
    <p:sldId id="280" r:id="rId19"/>
    <p:sldId id="292" r:id="rId20"/>
    <p:sldId id="293" r:id="rId21"/>
    <p:sldId id="294" r:id="rId22"/>
    <p:sldId id="295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01643" y="206512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AMOR POR MIM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WESLEY SANTOS</a:t>
            </a:r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72822"/>
            <a:ext cx="10363200" cy="247150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3C6ACA-6B37-40E5-8289-52DC036F71B5}"/>
              </a:ext>
            </a:extLst>
          </p:cNvPr>
          <p:cNvSpPr/>
          <p:nvPr/>
        </p:nvSpPr>
        <p:spPr>
          <a:xfrm>
            <a:off x="454855" y="1351508"/>
            <a:ext cx="112822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É O MEU PASTOR E NADA FALTARÁ</a:t>
            </a:r>
          </a:p>
        </p:txBody>
      </p:sp>
    </p:spTree>
    <p:extLst>
      <p:ext uri="{BB962C8B-B14F-4D97-AF65-F5344CB8AC3E}">
        <p14:creationId xmlns:p14="http://schemas.microsoft.com/office/powerpoint/2010/main" val="256264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707" y="2238233"/>
            <a:ext cx="11368585" cy="320039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O SEU AMOR POR MIM, ME FEZ CHEGAR AQUI</a:t>
            </a:r>
          </a:p>
        </p:txBody>
      </p:sp>
    </p:spTree>
    <p:extLst>
      <p:ext uri="{BB962C8B-B14F-4D97-AF65-F5344CB8AC3E}">
        <p14:creationId xmlns:p14="http://schemas.microsoft.com/office/powerpoint/2010/main" val="134188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7350"/>
            <a:ext cx="12192000" cy="357605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MESMO TÃO CANSADO, DESPREZADO, DESPREZÍVEL</a:t>
            </a:r>
          </a:p>
        </p:txBody>
      </p:sp>
    </p:spTree>
    <p:extLst>
      <p:ext uri="{BB962C8B-B14F-4D97-AF65-F5344CB8AC3E}">
        <p14:creationId xmlns:p14="http://schemas.microsoft.com/office/powerpoint/2010/main" val="29503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30" y="996288"/>
            <a:ext cx="11298739" cy="57632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ME FAZ ESTAR DE PÉ, ROMPENDO PELA FÉ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23" y="4694831"/>
            <a:ext cx="11429754" cy="353375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SEU AMOR ME LEVA A PASTOS VERDES ONDE EU POSSO DESCANSAR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2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85920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ME AJUDA SER QUEM FALTA MUITO PARA EU CHEGAR</a:t>
            </a:r>
          </a:p>
        </p:txBody>
      </p:sp>
    </p:spTree>
    <p:extLst>
      <p:ext uri="{BB962C8B-B14F-4D97-AF65-F5344CB8AC3E}">
        <p14:creationId xmlns:p14="http://schemas.microsoft.com/office/powerpoint/2010/main" val="66225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72822"/>
            <a:ext cx="10363200" cy="247150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A9E749-84C9-4CB5-8614-9843A35BF03E}"/>
              </a:ext>
            </a:extLst>
          </p:cNvPr>
          <p:cNvSpPr/>
          <p:nvPr/>
        </p:nvSpPr>
        <p:spPr>
          <a:xfrm>
            <a:off x="-297976" y="674400"/>
            <a:ext cx="12787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ME AJUDA QUANDO FALTAM FORÇAS NO MEU CAMINHAR</a:t>
            </a:r>
          </a:p>
        </p:txBody>
      </p:sp>
    </p:spTree>
    <p:extLst>
      <p:ext uri="{BB962C8B-B14F-4D97-AF65-F5344CB8AC3E}">
        <p14:creationId xmlns:p14="http://schemas.microsoft.com/office/powerpoint/2010/main" val="354821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24345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NÃO DESISTE PORQUE ELE NÃO É HOMEM PRA MENTIR</a:t>
            </a:r>
          </a:p>
        </p:txBody>
      </p:sp>
    </p:spTree>
    <p:extLst>
      <p:ext uri="{BB962C8B-B14F-4D97-AF65-F5344CB8AC3E}">
        <p14:creationId xmlns:p14="http://schemas.microsoft.com/office/powerpoint/2010/main" val="122497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3" y="2340884"/>
            <a:ext cx="12139773" cy="366933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NÃO SE ARREPENDE POIS NÃO É FILHO DO HOMEM COMO EU</a:t>
            </a:r>
          </a:p>
        </p:txBody>
      </p:sp>
    </p:spTree>
    <p:extLst>
      <p:ext uri="{BB962C8B-B14F-4D97-AF65-F5344CB8AC3E}">
        <p14:creationId xmlns:p14="http://schemas.microsoft.com/office/powerpoint/2010/main" val="176408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30" y="1980367"/>
            <a:ext cx="11298739" cy="57632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ME AJUDA SER E FALTA MUITO PARA EU CHEGAR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E28789-7CE1-4D3D-95FA-EE5AFBFEDD53}"/>
              </a:ext>
            </a:extLst>
          </p:cNvPr>
          <p:cNvSpPr/>
          <p:nvPr/>
        </p:nvSpPr>
        <p:spPr>
          <a:xfrm>
            <a:off x="327545" y="729552"/>
            <a:ext cx="115369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ME AJUDA SER QUEM FALTA MUITO PARA EU CHEGAR</a:t>
            </a:r>
          </a:p>
          <a:p>
            <a:pPr algn="ctr"/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4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576A783-A43B-4E0F-9A3A-E5B1409E5324}"/>
              </a:ext>
            </a:extLst>
          </p:cNvPr>
          <p:cNvSpPr/>
          <p:nvPr/>
        </p:nvSpPr>
        <p:spPr>
          <a:xfrm>
            <a:off x="-149497" y="674400"/>
            <a:ext cx="1249099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ME AJUDA QUANDO FALTAM FORÇAS NO MEU CAMINHAR</a:t>
            </a:r>
          </a:p>
        </p:txBody>
      </p:sp>
    </p:spTree>
    <p:extLst>
      <p:ext uri="{BB962C8B-B14F-4D97-AF65-F5344CB8AC3E}">
        <p14:creationId xmlns:p14="http://schemas.microsoft.com/office/powerpoint/2010/main" val="271161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34" y="3648373"/>
            <a:ext cx="12192000" cy="28076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NÃO DESISTE PORQUE ELE NÃO É HOMEM PRA MENTIR</a:t>
            </a:r>
          </a:p>
        </p:txBody>
      </p:sp>
    </p:spTree>
    <p:extLst>
      <p:ext uri="{BB962C8B-B14F-4D97-AF65-F5344CB8AC3E}">
        <p14:creationId xmlns:p14="http://schemas.microsoft.com/office/powerpoint/2010/main" val="165902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415" y="4558352"/>
            <a:ext cx="11399169" cy="360198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NÃO SE ARREPENDE E ME ENTENDE ALÉM DA VIDA APARENTE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76" y="2961564"/>
            <a:ext cx="11900848" cy="377941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É O MEU PASTOR E NADA FALTARÁ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É O MEU PASTOR E NADA FALTARÁ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9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76" y="3302758"/>
            <a:ext cx="11900848" cy="37794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O SEU AMOR POR MIM, ME FEZ CHEGAR AQUI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6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76" y="3821372"/>
            <a:ext cx="11900848" cy="37794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MESMO TÃO CANSADO, DESPREZADO, DESPREZÍVEL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1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76" y="3821372"/>
            <a:ext cx="11900848" cy="377941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55FFAD1-02A4-4950-88A4-61B8925BEAEE}"/>
              </a:ext>
            </a:extLst>
          </p:cNvPr>
          <p:cNvSpPr/>
          <p:nvPr/>
        </p:nvSpPr>
        <p:spPr>
          <a:xfrm>
            <a:off x="0" y="1351508"/>
            <a:ext cx="121849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 FAZ ESTAR DE PÉ, ROMPENDO PELA FÉ</a:t>
            </a:r>
          </a:p>
        </p:txBody>
      </p:sp>
    </p:spTree>
    <p:extLst>
      <p:ext uri="{BB962C8B-B14F-4D97-AF65-F5344CB8AC3E}">
        <p14:creationId xmlns:p14="http://schemas.microsoft.com/office/powerpoint/2010/main" val="23227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01" y="4059943"/>
            <a:ext cx="12487701" cy="43259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SEU AMOR ME LEVA A PASTOS VERDES ONDE EU POSSO DESCANSAR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3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4066" y="1637731"/>
            <a:ext cx="13220131" cy="46736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POSSO DESCANSAR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POSSO DESCANSAR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POSSO DESCANSAR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0CA422-13D1-452F-ACD5-E0D521CC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79" y="3803981"/>
            <a:ext cx="9925784" cy="25527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ELE É O MEU PASTOR E NADA FALTARÁ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(8X)</a:t>
            </a:r>
          </a:p>
        </p:txBody>
      </p:sp>
    </p:spTree>
    <p:extLst>
      <p:ext uri="{BB962C8B-B14F-4D97-AF65-F5344CB8AC3E}">
        <p14:creationId xmlns:p14="http://schemas.microsoft.com/office/powerpoint/2010/main" val="26807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E28789-7CE1-4D3D-95FA-EE5AFBFEDD53}"/>
              </a:ext>
            </a:extLst>
          </p:cNvPr>
          <p:cNvSpPr/>
          <p:nvPr/>
        </p:nvSpPr>
        <p:spPr>
          <a:xfrm>
            <a:off x="327545" y="-710998"/>
            <a:ext cx="115369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ME AJUDA QUANDO FALTAM FORÇAS NO MEU CAMINHAR</a:t>
            </a:r>
          </a:p>
        </p:txBody>
      </p:sp>
    </p:spTree>
    <p:extLst>
      <p:ext uri="{BB962C8B-B14F-4D97-AF65-F5344CB8AC3E}">
        <p14:creationId xmlns:p14="http://schemas.microsoft.com/office/powerpoint/2010/main" val="242184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0CA422-13D1-452F-ACD5-E0D521CC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08" y="3653857"/>
            <a:ext cx="9925784" cy="25527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O SEU AMOR POR MIM, ME FEZ CHEGAR AQUI</a:t>
            </a:r>
          </a:p>
        </p:txBody>
      </p:sp>
    </p:spTree>
    <p:extLst>
      <p:ext uri="{BB962C8B-B14F-4D97-AF65-F5344CB8AC3E}">
        <p14:creationId xmlns:p14="http://schemas.microsoft.com/office/powerpoint/2010/main" val="111582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0CA422-13D1-452F-ACD5-E0D521CC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153" y="3565477"/>
            <a:ext cx="9925784" cy="25527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MESMO TÃO CANSADO, DESPREZADO, DESPREZÍVEL</a:t>
            </a:r>
          </a:p>
        </p:txBody>
      </p:sp>
    </p:spTree>
    <p:extLst>
      <p:ext uri="{BB962C8B-B14F-4D97-AF65-F5344CB8AC3E}">
        <p14:creationId xmlns:p14="http://schemas.microsoft.com/office/powerpoint/2010/main" val="213881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0CA422-13D1-452F-ACD5-E0D521CC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08" y="3797489"/>
            <a:ext cx="9925784" cy="25527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ME FAZ ESTAR DE PÉ, ROMPENDO PELA FÉ</a:t>
            </a:r>
          </a:p>
        </p:txBody>
      </p:sp>
    </p:spTree>
    <p:extLst>
      <p:ext uri="{BB962C8B-B14F-4D97-AF65-F5344CB8AC3E}">
        <p14:creationId xmlns:p14="http://schemas.microsoft.com/office/powerpoint/2010/main" val="13059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0CA422-13D1-452F-ACD5-E0D521CC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08" y="4305204"/>
            <a:ext cx="9925784" cy="255279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SEU AMOR ME LEVA A PASTOS VERDES ONDE EU POSSO DESCANSAR</a:t>
            </a:r>
          </a:p>
        </p:txBody>
      </p:sp>
    </p:spTree>
    <p:extLst>
      <p:ext uri="{BB962C8B-B14F-4D97-AF65-F5344CB8AC3E}">
        <p14:creationId xmlns:p14="http://schemas.microsoft.com/office/powerpoint/2010/main" val="37878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5543"/>
            <a:ext cx="12192000" cy="28076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NÃO DESISTE PORQUE ELE NÃO É HOMEM PRA MENTIR</a:t>
            </a:r>
          </a:p>
        </p:txBody>
      </p:sp>
    </p:spTree>
    <p:extLst>
      <p:ext uri="{BB962C8B-B14F-4D97-AF65-F5344CB8AC3E}">
        <p14:creationId xmlns:p14="http://schemas.microsoft.com/office/powerpoint/2010/main" val="22988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5838"/>
            <a:ext cx="12192000" cy="27175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NÃO SE ARREPENDE POIS NÃO É FILHO DO HOMEM COMO EU</a:t>
            </a:r>
          </a:p>
        </p:txBody>
      </p:sp>
    </p:spTree>
    <p:extLst>
      <p:ext uri="{BB962C8B-B14F-4D97-AF65-F5344CB8AC3E}">
        <p14:creationId xmlns:p14="http://schemas.microsoft.com/office/powerpoint/2010/main" val="247638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E28789-7CE1-4D3D-95FA-EE5AFBFEDD53}"/>
              </a:ext>
            </a:extLst>
          </p:cNvPr>
          <p:cNvSpPr/>
          <p:nvPr/>
        </p:nvSpPr>
        <p:spPr>
          <a:xfrm>
            <a:off x="327545" y="729552"/>
            <a:ext cx="115369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ME AJUDA SER QUEM FALTA MUITO PARA EU CHEGAR</a:t>
            </a:r>
          </a:p>
          <a:p>
            <a:pPr algn="ctr"/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E28789-7CE1-4D3D-95FA-EE5AFBFEDD53}"/>
              </a:ext>
            </a:extLst>
          </p:cNvPr>
          <p:cNvSpPr/>
          <p:nvPr/>
        </p:nvSpPr>
        <p:spPr>
          <a:xfrm>
            <a:off x="327545" y="-710998"/>
            <a:ext cx="115369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ELE ME AJUDA QUANDO FALTAM FORÇAS NO MEU CAMINHAR</a:t>
            </a:r>
          </a:p>
        </p:txBody>
      </p:sp>
    </p:spTree>
    <p:extLst>
      <p:ext uri="{BB962C8B-B14F-4D97-AF65-F5344CB8AC3E}">
        <p14:creationId xmlns:p14="http://schemas.microsoft.com/office/powerpoint/2010/main" val="131660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5543"/>
            <a:ext cx="12192000" cy="28076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NÃO DESISTE PORQUE ELE NÃO É HOMEM PRA MENTIR</a:t>
            </a:r>
          </a:p>
        </p:txBody>
      </p:sp>
    </p:spTree>
    <p:extLst>
      <p:ext uri="{BB962C8B-B14F-4D97-AF65-F5344CB8AC3E}">
        <p14:creationId xmlns:p14="http://schemas.microsoft.com/office/powerpoint/2010/main" val="351968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5838"/>
            <a:ext cx="12192000" cy="27175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NÃO SE ARREPENDE POIS NÃO É FILHO DO HOMEM COMO EU</a:t>
            </a:r>
          </a:p>
        </p:txBody>
      </p:sp>
    </p:spTree>
    <p:extLst>
      <p:ext uri="{BB962C8B-B14F-4D97-AF65-F5344CB8AC3E}">
        <p14:creationId xmlns:p14="http://schemas.microsoft.com/office/powerpoint/2010/main" val="84906045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</TotalTime>
  <Words>304</Words>
  <Application>Microsoft Office PowerPoint</Application>
  <PresentationFormat>Widescreen</PresentationFormat>
  <Paragraphs>43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Century Gothic</vt:lpstr>
      <vt:lpstr>Wingdings 3</vt:lpstr>
      <vt:lpstr>Cacho</vt:lpstr>
      <vt:lpstr>SEU AMOR POR MIM WESLEY SANTOS </vt:lpstr>
      <vt:lpstr> </vt:lpstr>
      <vt:lpstr> </vt:lpstr>
      <vt:lpstr>ELE NÃO DESISTE PORQUE ELE NÃO É HOMEM PRA MENTIR</vt:lpstr>
      <vt:lpstr>E NÃO SE ARREPENDE POIS NÃO É FILHO DO HOMEM COMO EU</vt:lpstr>
      <vt:lpstr> </vt:lpstr>
      <vt:lpstr> </vt:lpstr>
      <vt:lpstr>ELE NÃO DESISTE PORQUE ELE NÃO É HOMEM PRA MENTIR</vt:lpstr>
      <vt:lpstr>E NÃO SE ARREPENDE POIS NÃO É FILHO DO HOMEM COMO EU</vt:lpstr>
      <vt:lpstr>  </vt:lpstr>
      <vt:lpstr>O SEU AMOR POR MIM, ME FEZ CHEGAR AQUI</vt:lpstr>
      <vt:lpstr>MESMO TÃO CANSADO, DESPREZADO, DESPREZÍVEL</vt:lpstr>
      <vt:lpstr>ME FAZ ESTAR DE PÉ, ROMPENDO PELA FÉ </vt:lpstr>
      <vt:lpstr>SEU AMOR ME LEVA A PASTOS VERDES ONDE EU POSSO DESCANSAR </vt:lpstr>
      <vt:lpstr>ELE ME AJUDA SER QUEM FALTA MUITO PARA EU CHEGAR</vt:lpstr>
      <vt:lpstr>  </vt:lpstr>
      <vt:lpstr>ELE NÃO DESISTE PORQUE ELE NÃO É HOMEM PRA MENTIR</vt:lpstr>
      <vt:lpstr>E NÃO SE ARREPENDE POIS NÃO É FILHO DO HOMEM COMO EU</vt:lpstr>
      <vt:lpstr>ELE ME AJUDA SER E FALTA MUITO PARA EU CHEGAR </vt:lpstr>
      <vt:lpstr> </vt:lpstr>
      <vt:lpstr>ELE NÃO DESISTE PORQUE ELE NÃO É HOMEM PRA MENTIR</vt:lpstr>
      <vt:lpstr>E NÃO SE ARREPENDE E ME ENTENDE ALÉM DA VIDA APARENTE </vt:lpstr>
      <vt:lpstr>ELE É O MEU PASTOR E NADA FALTARÁ ELE É O MEU PASTOR E NADA FALTARÁ </vt:lpstr>
      <vt:lpstr>O SEU AMOR POR MIM, ME FEZ CHEGAR AQUI </vt:lpstr>
      <vt:lpstr>MESMO TÃO CANSADO, DESPREZADO, DESPREZÍVEL </vt:lpstr>
      <vt:lpstr> </vt:lpstr>
      <vt:lpstr>SEU AMOR ME LEVA A PASTOS VERDES ONDE EU POSSO DESCANSAR </vt:lpstr>
      <vt:lpstr>POSSO DESCANSAR POSSO DESCANSAR POSSO DESCANSAR </vt:lpstr>
      <vt:lpstr>ELE É O MEU PASTOR E NADA FALTARÁ (8X)</vt:lpstr>
      <vt:lpstr>O SEU AMOR POR MIM, ME FEZ CHEGAR AQUI</vt:lpstr>
      <vt:lpstr>MESMO TÃO CANSADO, DESPREZADO, DESPREZÍVEL</vt:lpstr>
      <vt:lpstr>ME FAZ ESTAR DE PÉ, ROMPENDO PELA FÉ</vt:lpstr>
      <vt:lpstr>SEU AMOR ME LEVA A PASTOS VERDES ONDE EU POSSO DESCANSAR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João Paulo Mota Silva</cp:lastModifiedBy>
  <cp:revision>42</cp:revision>
  <dcterms:created xsi:type="dcterms:W3CDTF">2015-06-06T19:24:46Z</dcterms:created>
  <dcterms:modified xsi:type="dcterms:W3CDTF">2019-06-23T15:24:38Z</dcterms:modified>
</cp:coreProperties>
</file>