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5" r:id="rId5"/>
    <p:sldId id="274" r:id="rId6"/>
    <p:sldId id="258" r:id="rId7"/>
    <p:sldId id="275" r:id="rId8"/>
    <p:sldId id="266" r:id="rId9"/>
    <p:sldId id="276" r:id="rId10"/>
    <p:sldId id="259" r:id="rId11"/>
    <p:sldId id="277" r:id="rId12"/>
    <p:sldId id="267" r:id="rId13"/>
    <p:sldId id="279" r:id="rId14"/>
    <p:sldId id="261" r:id="rId15"/>
    <p:sldId id="278" r:id="rId16"/>
    <p:sldId id="268" r:id="rId17"/>
    <p:sldId id="280" r:id="rId18"/>
    <p:sldId id="260" r:id="rId19"/>
    <p:sldId id="281" r:id="rId20"/>
    <p:sldId id="282" r:id="rId21"/>
    <p:sldId id="269" r:id="rId22"/>
    <p:sldId id="264" r:id="rId23"/>
    <p:sldId id="283" r:id="rId24"/>
    <p:sldId id="270" r:id="rId25"/>
    <p:sldId id="284" r:id="rId26"/>
    <p:sldId id="262" r:id="rId27"/>
    <p:sldId id="285" r:id="rId28"/>
    <p:sldId id="271" r:id="rId29"/>
    <p:sldId id="286" r:id="rId30"/>
    <p:sldId id="263" r:id="rId31"/>
    <p:sldId id="287" r:id="rId32"/>
    <p:sldId id="272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3770" y="-622853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AS ONDAS DO MAR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DA HARPA  </a:t>
            </a: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643" y="2083090"/>
            <a:ext cx="11966713" cy="745425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TREVAS VÊM TE ASSUSTAR TEMPESTADES NO MAR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352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643" y="598846"/>
            <a:ext cx="11966713" cy="745425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 MONTANHA O MESTRE TE VÊ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02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1830" y="195260"/>
            <a:ext cx="12435660" cy="745425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 TRIBULAÇÃO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VEM SOCORRER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383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436" y="-1911836"/>
            <a:ext cx="11513127" cy="745425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MÃO BEM TE PODE SUSTER</a:t>
            </a:r>
          </a:p>
        </p:txBody>
      </p:sp>
    </p:spTree>
    <p:extLst>
      <p:ext uri="{BB962C8B-B14F-4D97-AF65-F5344CB8AC3E}">
        <p14:creationId xmlns:p14="http://schemas.microsoft.com/office/powerpoint/2010/main" val="381017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7383783"/>
            <a:ext cx="10376079" cy="3564228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0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8901" y="4227444"/>
            <a:ext cx="10714197" cy="3763314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14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947317"/>
            <a:ext cx="10376079" cy="3564228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QUE BONANÇA SE FAZ </a:t>
            </a:r>
          </a:p>
        </p:txBody>
      </p:sp>
    </p:spTree>
    <p:extLst>
      <p:ext uri="{BB962C8B-B14F-4D97-AF65-F5344CB8AC3E}">
        <p14:creationId xmlns:p14="http://schemas.microsoft.com/office/powerpoint/2010/main" val="357832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099178"/>
            <a:ext cx="10376079" cy="3564228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154442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434" y="3429000"/>
            <a:ext cx="11819132" cy="284590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PODES TU RECORDAR MARAVILHAS SEM PAR </a:t>
            </a:r>
          </a:p>
        </p:txBody>
      </p:sp>
    </p:spTree>
    <p:extLst>
      <p:ext uri="{BB962C8B-B14F-4D97-AF65-F5344CB8AC3E}">
        <p14:creationId xmlns:p14="http://schemas.microsoft.com/office/powerpoint/2010/main" val="351852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929" y="2801179"/>
            <a:ext cx="10704142" cy="284590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NO DESERTO AO POVO FARTOU</a:t>
            </a:r>
          </a:p>
        </p:txBody>
      </p:sp>
    </p:spTree>
    <p:extLst>
      <p:ext uri="{BB962C8B-B14F-4D97-AF65-F5344CB8AC3E}">
        <p14:creationId xmlns:p14="http://schemas.microsoft.com/office/powerpoint/2010/main" val="105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3992148"/>
            <a:ext cx="10886475" cy="353847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POR QUE DUVIDAR SOBRE AS ONDAS DO MAR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44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948" y="3084444"/>
            <a:ext cx="9780103" cy="3429000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MESMO PODER ELE SEMPRE TERÁ </a:t>
            </a:r>
          </a:p>
        </p:txBody>
      </p:sp>
    </p:spTree>
    <p:extLst>
      <p:ext uri="{BB962C8B-B14F-4D97-AF65-F5344CB8AC3E}">
        <p14:creationId xmlns:p14="http://schemas.microsoft.com/office/powerpoint/2010/main" val="51774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948" y="2037522"/>
            <a:ext cx="9780103" cy="342900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NÃO MUDA E NÃO FALHARÁ</a:t>
            </a:r>
          </a:p>
        </p:txBody>
      </p:sp>
    </p:spTree>
    <p:extLst>
      <p:ext uri="{BB962C8B-B14F-4D97-AF65-F5344CB8AC3E}">
        <p14:creationId xmlns:p14="http://schemas.microsoft.com/office/powerpoint/2010/main" val="342496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7427154"/>
            <a:ext cx="10376079" cy="3564228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298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510" y="4108174"/>
            <a:ext cx="10912979" cy="3882584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026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897321"/>
            <a:ext cx="10376079" cy="3564228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BONANÇA SE FAZ </a:t>
            </a:r>
          </a:p>
        </p:txBody>
      </p:sp>
    </p:spTree>
    <p:extLst>
      <p:ext uri="{BB962C8B-B14F-4D97-AF65-F5344CB8AC3E}">
        <p14:creationId xmlns:p14="http://schemas.microsoft.com/office/powerpoint/2010/main" val="375167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2062434"/>
            <a:ext cx="10376079" cy="3564228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242094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7148" y="6447181"/>
            <a:ext cx="11557703" cy="340339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PEDES MAIS FÉ ELE OUVE Ó CRÊ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07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7148" y="4393094"/>
            <a:ext cx="11557703" cy="340339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EM TRIBULAÇÃO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690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8661" y="1646886"/>
            <a:ext cx="11754678" cy="3564228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A MÃO DE PODER O TEU EGO TIRAR </a:t>
            </a:r>
          </a:p>
        </p:txBody>
      </p:sp>
    </p:spTree>
    <p:extLst>
      <p:ext uri="{BB962C8B-B14F-4D97-AF65-F5344CB8AC3E}">
        <p14:creationId xmlns:p14="http://schemas.microsoft.com/office/powerpoint/2010/main" val="4582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330" y="1600501"/>
            <a:ext cx="11973339" cy="365699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SOBRE AS ONDAS PODERÁS ANDAR</a:t>
            </a:r>
          </a:p>
        </p:txBody>
      </p:sp>
    </p:spTree>
    <p:extLst>
      <p:ext uri="{BB962C8B-B14F-4D97-AF65-F5344CB8AC3E}">
        <p14:creationId xmlns:p14="http://schemas.microsoft.com/office/powerpoint/2010/main" val="209629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981" y="715617"/>
            <a:ext cx="11844038" cy="4151314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CRISTO CAMINHO ABRIU</a:t>
            </a:r>
          </a:p>
        </p:txBody>
      </p:sp>
    </p:spTree>
    <p:extLst>
      <p:ext uri="{BB962C8B-B14F-4D97-AF65-F5344CB8AC3E}">
        <p14:creationId xmlns:p14="http://schemas.microsoft.com/office/powerpoint/2010/main" val="324659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930" y="5834996"/>
            <a:ext cx="11516139" cy="3564228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55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930" y="4403762"/>
            <a:ext cx="11516139" cy="3564228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602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2785" y="2940869"/>
            <a:ext cx="10726430" cy="3520680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QUE BONANÇA SE FAZ </a:t>
            </a:r>
          </a:p>
        </p:txBody>
      </p:sp>
    </p:spTree>
    <p:extLst>
      <p:ext uri="{BB962C8B-B14F-4D97-AF65-F5344CB8AC3E}">
        <p14:creationId xmlns:p14="http://schemas.microsoft.com/office/powerpoint/2010/main" val="181224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2785" y="2278260"/>
            <a:ext cx="10726430" cy="352068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233174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4088156"/>
            <a:ext cx="10886475" cy="3538470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FORÇADO ÉS CONTRA AS ONDAS LUTAR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88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1291948"/>
            <a:ext cx="10886475" cy="3538470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SEU AMOR A TI QUER REVELAR</a:t>
            </a:r>
          </a:p>
        </p:txBody>
      </p:sp>
    </p:spTree>
    <p:extLst>
      <p:ext uri="{BB962C8B-B14F-4D97-AF65-F5344CB8AC3E}">
        <p14:creationId xmlns:p14="http://schemas.microsoft.com/office/powerpoint/2010/main" val="3248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3919330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NAS MÃOS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8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2099116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 NAVEGA COM FÉ EM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94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588368"/>
            <a:ext cx="11370366" cy="568126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 TU VERÁS QUE BONANÇA SE FAZ  </a:t>
            </a:r>
          </a:p>
        </p:txBody>
      </p:sp>
    </p:spTree>
    <p:extLst>
      <p:ext uri="{BB962C8B-B14F-4D97-AF65-F5344CB8AC3E}">
        <p14:creationId xmlns:p14="http://schemas.microsoft.com/office/powerpoint/2010/main" val="39399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-1033669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POIS COM ELE SEGURO SERÁS</a:t>
            </a:r>
          </a:p>
        </p:txBody>
      </p:sp>
    </p:spTree>
    <p:extLst>
      <p:ext uri="{BB962C8B-B14F-4D97-AF65-F5344CB8AC3E}">
        <p14:creationId xmlns:p14="http://schemas.microsoft.com/office/powerpoint/2010/main" val="30423148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137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Century Gothic</vt:lpstr>
      <vt:lpstr>Wingdings 3</vt:lpstr>
      <vt:lpstr>Cacho</vt:lpstr>
      <vt:lpstr>SOBRE AS ONDAS DO MAR HINO DA HARPA  </vt:lpstr>
      <vt:lpstr>OH! POR QUE DUVIDAR SOBRE AS ONDAS DO MAR </vt:lpstr>
      <vt:lpstr> QUANDO CRISTO CAMINHO ABRIU</vt:lpstr>
      <vt:lpstr>  QUANDO FORÇADO ÉS CONTRA AS ONDAS LUTAR </vt:lpstr>
      <vt:lpstr> SEU AMOR A TI QUER REVELAR</vt:lpstr>
      <vt:lpstr>SOLTA O CABO DA NAU TOMA OS REMOS NAS MÃOS   </vt:lpstr>
      <vt:lpstr> E NAVEGA COM FÉ EM JESUS  </vt:lpstr>
      <vt:lpstr>  E ENTÃO TU VERÁS QUE BONANÇA SE FAZ  </vt:lpstr>
      <vt:lpstr> POIS COM ELE SEGURO SERÁS</vt:lpstr>
      <vt:lpstr>TREVAS VÊM TE ASSUSTAR TEMPESTADES NO MAR   </vt:lpstr>
      <vt:lpstr>DA MONTANHA O MESTRE TE VÊ  </vt:lpstr>
      <vt:lpstr>  E NA TRIBULAÇÃO  ELE VEM SOCORRER </vt:lpstr>
      <vt:lpstr> SUA MÃO BEM TE PODE SUSTER</vt:lpstr>
      <vt:lpstr>SOLTA O CABO DA NAU TOMA OS REMOS NAS MÃOS   </vt:lpstr>
      <vt:lpstr> E NAVEGA COM FÉ EM JESUS  </vt:lpstr>
      <vt:lpstr>  E ENTÃO TU VERÁS QUE BONANÇA SE FAZ </vt:lpstr>
      <vt:lpstr> POIS COM ELE SEGURO SERÁS</vt:lpstr>
      <vt:lpstr>PODES TU RECORDAR MARAVILHAS SEM PAR </vt:lpstr>
      <vt:lpstr> NO DESERTO AO POVO FARTOU</vt:lpstr>
      <vt:lpstr>  E O MESMO PODER ELE SEMPRE TERÁ </vt:lpstr>
      <vt:lpstr> POIS NÃO MUDA E NÃO FALHARÁ</vt:lpstr>
      <vt:lpstr>SOLTA O CABO DA NAU TOMA OS REMOS NAS MÃOS   </vt:lpstr>
      <vt:lpstr> E NAVEGA COM FÉ EM JESUS  </vt:lpstr>
      <vt:lpstr>  E ENTÃO TU VERÁS  QUE BONANÇA SE FAZ </vt:lpstr>
      <vt:lpstr>POIS COM ELE SEGURO SERÁS</vt:lpstr>
      <vt:lpstr>QUANDO PEDES MAIS FÉ ELE OUVE Ó CRÊ   </vt:lpstr>
      <vt:lpstr> MESMO SENDO EM TRIBULAÇÃO  </vt:lpstr>
      <vt:lpstr>  QUANDO A MÃO DE PODER O TEU EGO TIRAR </vt:lpstr>
      <vt:lpstr> SOBRE AS ONDAS PODERÁS ANDAR</vt:lpstr>
      <vt:lpstr>SOLTA O CABO DA NAU TOMA OS REMOS NAS MÃOS   </vt:lpstr>
      <vt:lpstr> E NAVEGA COM FÉ EM JESUS  </vt:lpstr>
      <vt:lpstr>  E ENTÃO TU VERÁS QUE BONANÇA SE FAZ </vt:lpstr>
      <vt:lpstr>POIS COM ELE SEGURO SERÁS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GARDÊNIA</cp:lastModifiedBy>
  <cp:revision>18</cp:revision>
  <dcterms:created xsi:type="dcterms:W3CDTF">2015-06-06T19:24:46Z</dcterms:created>
  <dcterms:modified xsi:type="dcterms:W3CDTF">2019-01-06T15:38:21Z</dcterms:modified>
</cp:coreProperties>
</file>