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6" r:id="rId4"/>
    <p:sldId id="257" r:id="rId5"/>
    <p:sldId id="258" r:id="rId6"/>
    <p:sldId id="260" r:id="rId7"/>
    <p:sldId id="261" r:id="rId8"/>
    <p:sldId id="262" r:id="rId9"/>
    <p:sldId id="268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2209800"/>
            <a:ext cx="9550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3505200"/>
            <a:ext cx="85344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096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096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2FC4DD87-DCFD-4025-947D-17D29E00D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5E180-3966-42FD-89B6-A26D1F28D0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1295400"/>
            <a:ext cx="2565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1295400"/>
            <a:ext cx="7493000" cy="4953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A7913-1D67-4B43-97D0-A94FEF1F139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9CEA-F2AC-4574-8321-51E7E000182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9DF8C-57A6-4356-8209-53F24D694B4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8D5A6-43E9-49BB-8D31-26A820FC776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0AD81-3636-4246-A3BD-88F31B48A2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E255D-3FAD-45F2-B788-065DA38263D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B6241-9F15-4FB8-AAF8-818F99E683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0CC2-A555-4F84-9C02-CF1F78F3B11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6E8D7-E622-49CB-847C-CAF0301D498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295400"/>
            <a:ext cx="10261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2286000"/>
            <a:ext cx="10261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24600"/>
            <a:ext cx="254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EBD09C-C152-429E-BE3C-7BD117F853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15680" y="-192762"/>
            <a:ext cx="8710612" cy="3595688"/>
          </a:xfrm>
        </p:spPr>
        <p:txBody>
          <a:bodyPr/>
          <a:lstStyle/>
          <a:p>
            <a:pPr algn="r"/>
            <a:r>
              <a:rPr lang="en-US" sz="6600" b="1" dirty="0">
                <a:solidFill>
                  <a:schemeClr val="accent4">
                    <a:lumMod val="10000"/>
                  </a:schemeClr>
                </a:solidFill>
              </a:rPr>
              <a:t>TÃO PROFUNDO</a:t>
            </a:r>
            <a:br>
              <a:rPr lang="en-US" sz="4800" b="1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sz="4800" b="1" u="sng" dirty="0">
                <a:solidFill>
                  <a:schemeClr val="accent4">
                    <a:lumMod val="10000"/>
                  </a:schemeClr>
                </a:solidFill>
              </a:rPr>
              <a:t>JULIANO SON</a:t>
            </a:r>
            <a:endParaRPr lang="en-US" sz="1600" b="1" u="sng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800"/>
            <a:ext cx="12191999" cy="403244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TÃO PROFUNDO, TÃO IMENSO E COBRE-NOS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FURIOSO, PODEROSO 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ABRAÇA-NOS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495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165" y="1052736"/>
            <a:ext cx="12117670" cy="3888432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ELE PODE DEVOLVER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VIDA AOS CORAÇÕES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07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12192000" cy="430247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NADA NOS SEPARARÁ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DOS LAÇOS DO TEU GRANDE AMOR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213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5350" y="764704"/>
            <a:ext cx="11701300" cy="3960440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DE LONGE OUVIMOS  O AMOR QUE CHAMA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PAIXÃO PROFUNDA, BONDADE E GRAÇA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DERRAMANDO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78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12192000" cy="4428492"/>
          </a:xfrm>
        </p:spPr>
        <p:txBody>
          <a:bodyPr/>
          <a:lstStyle/>
          <a:p>
            <a:pPr algn="ctr"/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TÃO PROFUNDO, TÃO IMENSO E COBRE-NOS  É FURIOSO, PODEROSO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E ABRAÇA-NOS 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en-US" sz="72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381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165" y="764704"/>
            <a:ext cx="12117669" cy="4176464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ELE PODE DEVOLVER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VIDA AOS CORAÇÕES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12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368" y="1700808"/>
            <a:ext cx="11377264" cy="374441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PAI QUE O SEU FILHO NOS DEU</a:t>
            </a:r>
            <a:b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O FILHO QUE POR TODOS MORREU</a:t>
            </a:r>
            <a:endParaRPr lang="en-US" sz="80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463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84784"/>
            <a:ext cx="12192000" cy="403244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 NÓS DERRAMA AMOR E GRAÇA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NOS CONVIDA À SUA MESA NOS ALCANÇANDO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872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800"/>
            <a:ext cx="12191999" cy="4032448"/>
          </a:xfrm>
        </p:spPr>
        <p:txBody>
          <a:bodyPr/>
          <a:lstStyle/>
          <a:p>
            <a:pPr algn="ctr"/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TÃO PROFUNDO, TÃO IMENSO E COBRE-NOS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FURIOSO, PODEROSO </a:t>
            </a:r>
            <a:b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ABRAÇA-NOS</a:t>
            </a:r>
            <a:endParaRPr lang="en-US" sz="72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0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165" y="1052736"/>
            <a:ext cx="12117670" cy="3888432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SÓ ELE PODE DEVOLVER</a:t>
            </a:r>
            <a:b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accent4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VIDA AOS CORAÇÕES</a:t>
            </a:r>
            <a:endParaRPr lang="en-US" sz="8800" b="1" dirty="0">
              <a:solidFill>
                <a:schemeClr val="accent4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184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81EF72-BC10-4950-8E31-38DC9B490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do gel azul</Template>
  <TotalTime>117</TotalTime>
  <Words>35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Arial Black</vt:lpstr>
      <vt:lpstr>Tema do Office</vt:lpstr>
      <vt:lpstr>TÃO PROFUNDO JULIANO SON</vt:lpstr>
      <vt:lpstr>NADA NOS SEPARARÁ DOS LAÇOS DO TEU GRANDE AMOR</vt:lpstr>
      <vt:lpstr> DE LONGE OUVIMOS  O AMOR QUE CHAMA PAIXÃO PROFUNDA, BONDADE E GRAÇA SE DERRAMANDO</vt:lpstr>
      <vt:lpstr> É TÃO PROFUNDO, TÃO IMENSO E COBRE-NOS  É FURIOSO, PODEROSO  E ABRAÇA-NOS  </vt:lpstr>
      <vt:lpstr> SÓ ELE PODE DEVOLVER A VIDA AOS CORAÇÕES</vt:lpstr>
      <vt:lpstr>O PAI QUE O SEU FILHO NOS DEU E O FILHO QUE POR TODOS MORREU</vt:lpstr>
      <vt:lpstr>EM NÓS DERRAMA AMOR E GRAÇA E NOS CONVIDA À SUA MESA NOS ALCANÇANDO</vt:lpstr>
      <vt:lpstr>É TÃO PROFUNDO, TÃO IMENSO E COBRE-NOS É FURIOSO, PODEROSO  E ABRAÇA-NOS</vt:lpstr>
      <vt:lpstr> SÓ ELE PODE DEVOLVER A VIDA AOS CORAÇÕES</vt:lpstr>
      <vt:lpstr>É TÃO PROFUNDO, TÃO IMENSO E COBRE-NOS É FURIOSO, PODEROSO  E ABRAÇA-NOS</vt:lpstr>
      <vt:lpstr> SÓ ELE PODE DEVOLVER A VIDA AOS CORAÇÕES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 Sangue Fernandinho</dc:title>
  <dc:subject/>
  <dc:creator>Pastor Marcio</dc:creator>
  <cp:keywords/>
  <dc:description/>
  <cp:lastModifiedBy>João Paulo Mota Silva</cp:lastModifiedBy>
  <cp:revision>29</cp:revision>
  <dcterms:created xsi:type="dcterms:W3CDTF">2015-11-13T19:16:36Z</dcterms:created>
  <dcterms:modified xsi:type="dcterms:W3CDTF">2019-06-29T20:43:54Z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TC010721191046</vt:lpwstr>
  </property>
</Properties>
</file>