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9" r:id="rId14"/>
    <p:sldId id="271" r:id="rId15"/>
    <p:sldId id="273" r:id="rId16"/>
    <p:sldId id="27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61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9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30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1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8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4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38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94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5CCEE-2231-45E0-9DA6-C883F7934B31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51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0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TE AGRADEÇO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KLEBER LUCAS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1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5600" y="495300"/>
            <a:ext cx="1135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MUDOU A MINHA HISTÓRIA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FEZ O QUE NINGUÉM PODIA IMAGINAR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ACREDITOU E ISSO É TUDO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SÓ VIVO PRA VOCÊ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NÃO SOU DO MUNDO, NÃO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6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238036"/>
            <a:ext cx="11760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HONRA, A GLÓRIA, A FORÇA 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O LOUVOR 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LEVANTAR DAS MINHAS MÃOS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É PRA DIZER QUE TE PERTENÇO,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7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7200" y="263436"/>
            <a:ext cx="11633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HONRA, A GLÓRIA, A FORÇA 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O LOUVOR 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LEVANTAR DAS MINHAS MÃOS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É PRA DIZER QUE TE PERTENÇO,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1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8555" y="1199634"/>
            <a:ext cx="116397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 smtClean="0">
                <a:latin typeface="Arial Black" panose="020B0A04020102020204" pitchFamily="34" charset="0"/>
              </a:rPr>
              <a:t>OH, OH, OH, OH, OH, OH, OH, OH, OH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4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0"/>
            <a:ext cx="11455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MUDOU A MINHA HISTÓRIA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FEZ O QUE NINGUÉM PODIA IMAGINAR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ACREDITOU E ISSO É TUDO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SÓ VIVO PRA VOCÊ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NÃO SOU DO MUNDO, NÃO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8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238036"/>
            <a:ext cx="11760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HONRA, A GLÓRIA, A FORÇA 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O LOUVOR 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LEVANTAR DAS MINHAS MÃOS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É PRA DIZER QUE TE PERTENÇO,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2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238036"/>
            <a:ext cx="11760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HONRA, A GLÓRIA, A FORÇA 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O LOUVOR 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LEVANTAR DAS MINHAS MÃOS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É PRA DIZER QUE TE PERTENÇO,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2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700" y="390436"/>
            <a:ext cx="11417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TE AGRADEÇO,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POR SE LEMBRAR DE MIM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PELO TEU FAVOR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QUE ME FAZ CRESCER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4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376535"/>
            <a:ext cx="1153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VIVO PELA FÉ, E NÃO VACILO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NÃO PARO, EU NÃO DESISTO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SOU DE DEUS,</a:t>
            </a:r>
          </a:p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SOU DE CRISTO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88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700" y="390436"/>
            <a:ext cx="11417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TE AGRADEÇO,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POR SE LEMBRAR DE MIM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PELO TEU FAVOR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QUE ME FAZ CRESCER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9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376535"/>
            <a:ext cx="1153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VIVO PELA FÉ, E NÃO VACILO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NÃO PARO, EU NÃO DESISTO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SOU DE DEUS,</a:t>
            </a:r>
          </a:p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SOU DE CRISTO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236835"/>
            <a:ext cx="11772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MUDOU A MINHA HISTÓRIA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FEZ O QUE NINGUÉM PODIA IMAGINAR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ACREDITOU E ISSO É TUDO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2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82600" y="299135"/>
            <a:ext cx="1092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SÓ VIVO PRA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NÃO SOU DO MUNDO, NÃO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30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66765"/>
            <a:ext cx="11468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HONRA, A GLÓRIA, A FORÇA 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O LOUVOR 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LEVANTAR DAS MINHAS MÃOS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É PRA DIZER QUE TE PERTENÇO,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8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00" y="175736"/>
            <a:ext cx="10795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TE AGRADEÇO DEUS 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QUE NO DESERTO NÃO ME DEIXOU MORRER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NEM DESANIMAR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COMO AQUELA MÃE, QUE NÃO DESISTE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NÃO SE ESQUECEU, VOCÊ INSISTE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58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111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Tema do Office</vt:lpstr>
      <vt:lpstr>TE AGRADEÇO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 AGRADEÇO</dc:title>
  <dc:creator>Carlinhos Lemos</dc:creator>
  <cp:lastModifiedBy>Carlinhos Lemos</cp:lastModifiedBy>
  <cp:revision>7</cp:revision>
  <dcterms:created xsi:type="dcterms:W3CDTF">2021-12-10T22:36:08Z</dcterms:created>
  <dcterms:modified xsi:type="dcterms:W3CDTF">2022-03-20T19:14:25Z</dcterms:modified>
</cp:coreProperties>
</file>