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51793" y="505396"/>
            <a:ext cx="7766936" cy="2347770"/>
          </a:xfrm>
        </p:spPr>
        <p:txBody>
          <a:bodyPr/>
          <a:lstStyle/>
          <a:p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 Amo Tanto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PAULO CÉSAR BARUK</a:t>
            </a:r>
            <a:br>
              <a:rPr lang="pt-BR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11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1668" y="2902178"/>
            <a:ext cx="10457645" cy="4791066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PALAVRAS NÃO PODEM EXPRESSAR O QUE SINTO EM MEU CORAÇÃO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3953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7177" y="1674722"/>
            <a:ext cx="10457645" cy="3508555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NEM MESMO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AS NOTAS DAS CANÇÕES,</a:t>
            </a:r>
          </a:p>
        </p:txBody>
      </p:sp>
    </p:spTree>
    <p:extLst>
      <p:ext uri="{BB962C8B-B14F-4D97-AF65-F5344CB8AC3E}">
        <p14:creationId xmlns:p14="http://schemas.microsoft.com/office/powerpoint/2010/main" val="167847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7177" y="1674722"/>
            <a:ext cx="10457645" cy="3508555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LHE MOSTRARÃO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QUE HÁ EM MEU SER</a:t>
            </a:r>
          </a:p>
        </p:txBody>
      </p:sp>
    </p:spTree>
    <p:extLst>
      <p:ext uri="{BB962C8B-B14F-4D97-AF65-F5344CB8AC3E}">
        <p14:creationId xmlns:p14="http://schemas.microsoft.com/office/powerpoint/2010/main" val="425144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930733" y="1457739"/>
            <a:ext cx="14182907" cy="6938187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PODE O SOL ESCURECER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A TERRA ESTREMECER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3435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930733" y="152063"/>
            <a:ext cx="14053465" cy="6553873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NÃO VOU TE DEIXAR...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710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88611" y="1231552"/>
            <a:ext cx="12569222" cy="6011433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NADA PODE APAGAR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QUE O TEMPO ESCREVEU,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DENTRO DE MIM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9656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7177" y="2151870"/>
            <a:ext cx="10457645" cy="5035639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 AMO TANTO SENHOR,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 QUERO TANTO MEU DEUS...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514569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9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Aharoni</vt:lpstr>
      <vt:lpstr>Arial</vt:lpstr>
      <vt:lpstr>Arial Black</vt:lpstr>
      <vt:lpstr>Trebuchet MS</vt:lpstr>
      <vt:lpstr>Wingdings 3</vt:lpstr>
      <vt:lpstr>Facetado</vt:lpstr>
      <vt:lpstr> Te Amo Tanto PAULO CÉSAR BARUK </vt:lpstr>
      <vt:lpstr> PALAVRAS NÃO PODEM EXPRESSAR O QUE SINTO EM MEU CORAÇÃO </vt:lpstr>
      <vt:lpstr> NEM MESMO  AS NOTAS DAS CANÇÕES,</vt:lpstr>
      <vt:lpstr> LHE MOSTRARÃO  O QUE HÁ EM MEU SER</vt:lpstr>
      <vt:lpstr>PODE O SOL ESCURECER  E A TERRA ESTREMECER  </vt:lpstr>
      <vt:lpstr> EU NÃO VOU TE DEIXAR...  </vt:lpstr>
      <vt:lpstr> NADA PODE APAGAR  O QUE O TEMPO ESCREVEU, DENTRO DE MIM </vt:lpstr>
      <vt:lpstr>TE AMO TANTO SENHOR, TE QUERO TANTO MEU DEUS...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Te Amo Tanto Paulo César Baruk </dc:title>
  <dc:creator>Pastor Marcio</dc:creator>
  <cp:lastModifiedBy>GARDÊNIA</cp:lastModifiedBy>
  <cp:revision>4</cp:revision>
  <dcterms:created xsi:type="dcterms:W3CDTF">2015-05-24T04:00:17Z</dcterms:created>
  <dcterms:modified xsi:type="dcterms:W3CDTF">2018-10-03T17:17:55Z</dcterms:modified>
</cp:coreProperties>
</file>