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16277" y="-964096"/>
            <a:ext cx="8825658" cy="3329581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OLHOS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DAVID QUINLAN</a:t>
            </a:r>
            <a:b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3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355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360" y="7195184"/>
            <a:ext cx="10071280" cy="817808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E NÃO POSSO NEGAR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023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360" y="7486733"/>
            <a:ext cx="10071280" cy="817808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OS TEUS OLHOS SOBRE MIM ME ENCHEM DA TUA PAZ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00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1502" y="3429000"/>
            <a:ext cx="10788996" cy="470830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OLHOS REVELAM QUE EU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POSSO ESCONDER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66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4677" y="2875721"/>
            <a:ext cx="10122645" cy="4777875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NÃO SOU NADA SEM TI, OH FIEL SENHOR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85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104" y="3127513"/>
            <a:ext cx="11825792" cy="647256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SABES DE MIM,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OLHAS O MEU CORAÇÃO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74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2203" y="3763617"/>
            <a:ext cx="10967593" cy="596235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TUDO TU PODES VER,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DENTRO DE MIM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44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7112" y="2517913"/>
            <a:ext cx="10917775" cy="761631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 MINHA VIDA,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UMA SÓ VERDADE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882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27513"/>
            <a:ext cx="12083967" cy="7815095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QUANDO ME SONDAS,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POSSO OCULTAR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5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360" y="7383887"/>
            <a:ext cx="10071280" cy="717353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SEI, É TUA FIDELIDADE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 A MINHA VIDA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78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360" y="6442984"/>
            <a:ext cx="10071280" cy="717353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MAIS ALÉM DO QUE EU POSSA IMAGINAR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862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Century Gothic</vt:lpstr>
      <vt:lpstr>Wingdings 3</vt:lpstr>
      <vt:lpstr>Íon</vt:lpstr>
      <vt:lpstr>TEUS OLHOS DAVID QUINLAN </vt:lpstr>
      <vt:lpstr>TEUS OLHOS REVELAM QUE EU  NADA POSSO ESCONDER   </vt:lpstr>
      <vt:lpstr>QUE NÃO SOU NADA SEM TI, OH FIEL SENHOR   </vt:lpstr>
      <vt:lpstr>TUDO SABES DE MIM,  QUANDO OLHAS O MEU CORAÇÃO    </vt:lpstr>
      <vt:lpstr>  E TUDO TU PODES VER,  BEM DENTRO DE MIM    </vt:lpstr>
      <vt:lpstr>    LEVA MINHA VIDA,  A UMA SÓ VERDADE      </vt:lpstr>
      <vt:lpstr>  E QUANDO ME SONDAS,  NADA POSSO OCULTAR     </vt:lpstr>
      <vt:lpstr>  SEI, É TUA FIDELIDADE  LEVA A MINHA VIDA         </vt:lpstr>
      <vt:lpstr> MAIS ALÉM DO QUE EU POSSA IMAGINAR        </vt:lpstr>
      <vt:lpstr>  SEI E NÃO POSSO NEGAR           </vt:lpstr>
      <vt:lpstr> QUE OS TEUS OLHOS SOBRE MIM ME ENCHEM DA TUA PAZ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Teus Olhos David Quinlan </dc:title>
  <dc:creator>Pastor Marcio</dc:creator>
  <cp:lastModifiedBy>GARDÊNIA</cp:lastModifiedBy>
  <cp:revision>4</cp:revision>
  <dcterms:created xsi:type="dcterms:W3CDTF">2015-08-09T13:51:52Z</dcterms:created>
  <dcterms:modified xsi:type="dcterms:W3CDTF">2018-10-09T18:36:03Z</dcterms:modified>
</cp:coreProperties>
</file>