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8" r:id="rId3"/>
    <p:sldId id="259" r:id="rId4"/>
    <p:sldId id="260" r:id="rId5"/>
    <p:sldId id="261" r:id="rId6"/>
    <p:sldId id="26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05" autoAdjust="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08/10/2018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09530" y="-768627"/>
            <a:ext cx="10243930" cy="2752545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TEUS SONHOS </a:t>
            </a:r>
            <a:br>
              <a:rPr lang="pt-BR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                   FERNANDINHO</a:t>
            </a:r>
            <a:endParaRPr lang="pt-BR" sz="5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3160" y="527282"/>
            <a:ext cx="10985679" cy="5803435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VENHA O TEU REINO, SEJA FEITA A TUA VONTADE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54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54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061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031" y="2102139"/>
            <a:ext cx="11985938" cy="58034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GUARDA O MEU CORAÇÃO OH DEUS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GUARDA O MEU CORAÇÃO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9295" y="1803499"/>
            <a:ext cx="11333409" cy="665988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FAZER MINHA VONTADE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VIVER PRA MIM MESMO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110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3160" y="2639692"/>
            <a:ext cx="10985679" cy="58034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QUÃO INSONDÁVEIS SÃO OS TEUS CAMINHOS,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53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3160" y="2056597"/>
            <a:ext cx="10985679" cy="58034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INESCRUTÁVEIS SÃO OS TEUS JUÍZOS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26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3160" y="2450988"/>
            <a:ext cx="10985679" cy="58034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MINHA VONTADE JÁ DEIXEI O TEU REINO JÁ GANHEI (2X) 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6847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3160" y="2464241"/>
            <a:ext cx="10985679" cy="58034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OS TEUS SONHOS SÃO MAIORES DO QUE OS MEUS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6156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3160" y="2583510"/>
            <a:ext cx="10985679" cy="580343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OS TEUS CAMINHOS BEM MAIS ALTOS DO QUE OS MEUS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640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3160" y="527282"/>
            <a:ext cx="10985679" cy="5803435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TOMA MINHA VIDA TUDO É TEU (2X)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54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54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726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76</Words>
  <Application>Microsoft Office PowerPoint</Application>
  <PresentationFormat>Widescreen</PresentationFormat>
  <Paragraphs>11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Aharoni</vt:lpstr>
      <vt:lpstr>Arial</vt:lpstr>
      <vt:lpstr>Arial Black</vt:lpstr>
      <vt:lpstr>Calibri</vt:lpstr>
      <vt:lpstr>Garamond</vt:lpstr>
      <vt:lpstr>Pontuação da música 16x9</vt:lpstr>
      <vt:lpstr>TEUS SONHOS                      FERNANDINHO</vt:lpstr>
      <vt:lpstr>GUARDA O MEU CORAÇÃO OH DEUS GUARDA O MEU CORAÇÃO </vt:lpstr>
      <vt:lpstr>DE FAZER MINHA VONTADE DE VIVER PRA MIM MESMO  </vt:lpstr>
      <vt:lpstr>QUÃO INSONDÁVEIS SÃO OS TEUS CAMINHOS,   </vt:lpstr>
      <vt:lpstr> INESCRUTÁVEIS SÃO OS TEUS JUÍZOS  </vt:lpstr>
      <vt:lpstr>MINHA VONTADE JÁ DEIXEI O TEU REINO JÁ GANHEI (2X)   </vt:lpstr>
      <vt:lpstr>OS TEUS SONHOS SÃO MAIORES DO QUE OS MEUS  </vt:lpstr>
      <vt:lpstr>OS TEUS CAMINHOS BEM MAIS ALTOS DO QUE OS MEUS  </vt:lpstr>
      <vt:lpstr>TOMA MINHA VIDA TUDO É TEU (2X)  </vt:lpstr>
      <vt:lpstr>VENHA O TEU REINO, SEJA FEITA A TUA VONTADE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2015-09-13T02:50:19Z</dcterms:created>
  <dcterms:modified xsi:type="dcterms:W3CDTF">2018-10-08T23:58:03Z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