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5" r:id="rId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229" y="4327"/>
            <a:ext cx="12299115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TRIBUTAI AO SENHOR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8579" y="1124744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700808"/>
            <a:ext cx="116106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TRIBUTAI AO SENHOR FILHOS DE DEUS,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305068"/>
            <a:ext cx="116106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TRIBUTAI AO SENHOR GLÓRIA E FORÇA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145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332656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VOZ DO SENHOR É PODEROSA,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VOZ DO SENHOR É CHEIA DE MAJESTADE.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TRIBUTAI AO SENHOR A GLÓRIA DEVIDA AO SEU NOME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536174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ADORAI AO SENHOR NA BELEZA DA SANTIDADE</a:t>
            </a:r>
          </a:p>
        </p:txBody>
      </p:sp>
    </p:spTree>
    <p:extLst>
      <p:ext uri="{BB962C8B-B14F-4D97-AF65-F5344CB8AC3E}">
        <p14:creationId xmlns:p14="http://schemas.microsoft.com/office/powerpoint/2010/main" val="472639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</Words>
  <Application>Microsoft Office PowerPoint</Application>
  <PresentationFormat>Personalizar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Tema do Office</vt:lpstr>
      <vt:lpstr>               TRIBUTAI AO SENHOR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17</cp:revision>
  <dcterms:created xsi:type="dcterms:W3CDTF">2016-06-02T18:55:02Z</dcterms:created>
  <dcterms:modified xsi:type="dcterms:W3CDTF">2018-10-04T14:51:48Z</dcterms:modified>
</cp:coreProperties>
</file>