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65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11E8C-2C79-41C9-B5EE-E93CDE09A905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0184-C049-4FCC-A70F-F889ABC82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47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0184-C049-4FCC-A70F-F889ABC822B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70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0184-C049-4FCC-A70F-F889ABC822B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9796" y="586853"/>
            <a:ext cx="10058400" cy="1681599"/>
          </a:xfrm>
        </p:spPr>
        <p:txBody>
          <a:bodyPr/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  <a:t>TU ÉS SANTO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</a:rPr>
              <a:t>RONALDO BEZERRA</a:t>
            </a:r>
            <a:endParaRPr lang="pt-BR" sz="3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0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521889"/>
          </a:xfrm>
        </p:spPr>
        <p:txBody>
          <a:bodyPr>
            <a:noAutofit/>
          </a:bodyPr>
          <a:lstStyle/>
          <a:p>
            <a:pPr algn="ctr"/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DIGNO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(TU ÉS DIGNO)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DE TODO LOUVOR (DE TODO LOUVOR)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6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46361"/>
            <a:ext cx="12192000" cy="342900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SEGUIREI (SEGUIREI)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TEUS CAMINHOS (TEUS CAMINHOS)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494149"/>
            <a:ext cx="12191999" cy="3370956"/>
          </a:xfrm>
        </p:spPr>
        <p:txBody>
          <a:bodyPr>
            <a:noAutofit/>
          </a:bodyPr>
          <a:lstStyle/>
          <a:p>
            <a:pPr algn="ctr"/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TE AMAREI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(TE AMAREI)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PRA SEMPRE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(PRA SEMPRE)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8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12923" y="-600870"/>
            <a:ext cx="4937760" cy="2221726"/>
          </a:xfrm>
        </p:spPr>
        <p:txBody>
          <a:bodyPr>
            <a:normAutofit/>
          </a:bodyPr>
          <a:lstStyle/>
          <a:p>
            <a:r>
              <a:rPr lang="pt-BR" sz="3600" b="1" u="sng" cap="none" dirty="0">
                <a:solidFill>
                  <a:schemeClr val="tx1"/>
                </a:solidFill>
                <a:latin typeface="Arial Black" panose="020B0A04020102020204" pitchFamily="34" charset="0"/>
              </a:rPr>
              <a:t>HOMENS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139" y="1007122"/>
            <a:ext cx="5287954" cy="4705804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CANTO</a:t>
            </a:r>
          </a:p>
          <a:p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E LOUVO AO </a:t>
            </a:r>
          </a:p>
          <a:p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REI QUE É    DIGNO</a:t>
            </a:r>
          </a:p>
          <a:p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DANÇO</a:t>
            </a:r>
          </a:p>
          <a:p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ME PROSTRO</a:t>
            </a:r>
          </a:p>
          <a:p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DIANTE DE TI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85467" y="-600870"/>
            <a:ext cx="4937760" cy="2221726"/>
          </a:xfrm>
        </p:spPr>
        <p:txBody>
          <a:bodyPr>
            <a:normAutofit/>
          </a:bodyPr>
          <a:lstStyle/>
          <a:p>
            <a:r>
              <a:rPr lang="pt-BR" sz="3600" u="sng" dirty="0">
                <a:solidFill>
                  <a:schemeClr val="tx1"/>
                </a:solidFill>
                <a:latin typeface="Arial Black" panose="020B0A04020102020204" pitchFamily="34" charset="0"/>
              </a:rPr>
              <a:t>MULHERES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670990" y="960761"/>
            <a:ext cx="7366715" cy="3631843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O SENHOR,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O REI DOS REIS,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TODO PODEROSO,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O SENHOR DAS LEIS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DEUS EMANUEL,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O GRANDE EU SOU,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PRÍNCIPE PAZ QUE RESSUSCITOU</a:t>
            </a:r>
          </a:p>
          <a:p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6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5109" y="13014"/>
            <a:ext cx="2661591" cy="941695"/>
          </a:xfrm>
        </p:spPr>
        <p:txBody>
          <a:bodyPr>
            <a:normAutofit/>
          </a:bodyPr>
          <a:lstStyle/>
          <a:p>
            <a:r>
              <a:rPr lang="pt-BR" sz="3600" u="sng" dirty="0">
                <a:solidFill>
                  <a:schemeClr val="tx1"/>
                </a:solidFill>
                <a:latin typeface="Arial Black" panose="020B0A04020102020204" pitchFamily="34" charset="0"/>
              </a:rPr>
              <a:t>HOMENS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0890" y="1104835"/>
            <a:ext cx="4937760" cy="3758247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CANTO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LOUVO AO 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REI QUE É DIGNO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DANÇO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ME PROSTRO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DIANTE DE TI</a:t>
            </a:r>
          </a:p>
          <a:p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46551" y="-627838"/>
            <a:ext cx="4937760" cy="2221726"/>
          </a:xfrm>
        </p:spPr>
        <p:txBody>
          <a:bodyPr>
            <a:normAutofit/>
          </a:bodyPr>
          <a:lstStyle/>
          <a:p>
            <a:r>
              <a:rPr lang="pt-BR" sz="3600" u="sng" dirty="0">
                <a:solidFill>
                  <a:schemeClr val="tx1"/>
                </a:solidFill>
                <a:latin typeface="Arial Black" panose="020B0A04020102020204" pitchFamily="34" charset="0"/>
              </a:rPr>
              <a:t>MULHERES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845450" y="954709"/>
            <a:ext cx="5995660" cy="4294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VENCEU NA CRUZ 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DANDO SALVAÇÃO,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TRAZENDO VIDA, 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PAZ E LIBERTAÇÃO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ÉS O ALFA, O ÔMEGA,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PRINCÍPIO E FIM,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SALVADOR, MESSIAS,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TUDO PRA 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MIM</a:t>
            </a:r>
          </a:p>
        </p:txBody>
      </p:sp>
    </p:spTree>
    <p:extLst>
      <p:ext uri="{BB962C8B-B14F-4D97-AF65-F5344CB8AC3E}">
        <p14:creationId xmlns:p14="http://schemas.microsoft.com/office/powerpoint/2010/main" val="429449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00955"/>
            <a:ext cx="12192000" cy="3052903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MEU DEUS DE PAZ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QUERO VIVER MINHA VIDA EM TI</a:t>
            </a:r>
          </a:p>
        </p:txBody>
      </p:sp>
    </p:spTree>
    <p:extLst>
      <p:ext uri="{BB962C8B-B14F-4D97-AF65-F5344CB8AC3E}">
        <p14:creationId xmlns:p14="http://schemas.microsoft.com/office/powerpoint/2010/main" val="65061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748073"/>
            <a:ext cx="12192001" cy="3566160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ÔOOOOOOO</a:t>
            </a:r>
          </a:p>
        </p:txBody>
      </p:sp>
    </p:spTree>
    <p:extLst>
      <p:ext uri="{BB962C8B-B14F-4D97-AF65-F5344CB8AC3E}">
        <p14:creationId xmlns:p14="http://schemas.microsoft.com/office/powerpoint/2010/main" val="260403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56460"/>
            <a:ext cx="12192000" cy="33335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SANTO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(TU ÉS SANTO)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PODEROSO (PODEROSO)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2521889"/>
          </a:xfrm>
        </p:spPr>
        <p:txBody>
          <a:bodyPr>
            <a:noAutofit/>
          </a:bodyPr>
          <a:lstStyle/>
          <a:p>
            <a:pPr algn="ctr"/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DIGNO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(TU ÉS DIGNO)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DE TODO LOUVOR (DE TODO LOUVOR)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14766"/>
            <a:ext cx="12192000" cy="354323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SEGUIREI (SEGUIREI)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TEUS CAMINHOS (TEUS CAMINHOS)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3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657923"/>
            <a:ext cx="12191999" cy="3370956"/>
          </a:xfrm>
        </p:spPr>
        <p:txBody>
          <a:bodyPr>
            <a:noAutofit/>
          </a:bodyPr>
          <a:lstStyle/>
          <a:p>
            <a:pPr algn="ctr"/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TE AMAREI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(TE AMAREI)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PRA SEMPRE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(PRA SEMPRE)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0158" y="-327785"/>
            <a:ext cx="4937760" cy="2221726"/>
          </a:xfrm>
        </p:spPr>
        <p:txBody>
          <a:bodyPr>
            <a:normAutofit/>
          </a:bodyPr>
          <a:lstStyle/>
          <a:p>
            <a:r>
              <a:rPr lang="pt-BR" sz="3600" b="1" u="sng" cap="none" dirty="0">
                <a:solidFill>
                  <a:schemeClr val="tx1"/>
                </a:solidFill>
                <a:latin typeface="Arial Black" panose="020B0A04020102020204" pitchFamily="34" charset="0"/>
              </a:rPr>
              <a:t>HOMENS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0207" y="1403540"/>
            <a:ext cx="5213237" cy="4050919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CANTO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LOUVO AO 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REI QUE É DIGNO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DANÇO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ME PROSTRO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DIANTE DE TI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14084" y="-513315"/>
            <a:ext cx="4937760" cy="2221726"/>
          </a:xfrm>
        </p:spPr>
        <p:txBody>
          <a:bodyPr>
            <a:normAutofit/>
          </a:bodyPr>
          <a:lstStyle/>
          <a:p>
            <a:r>
              <a:rPr lang="pt-BR" sz="3600" u="sng" dirty="0">
                <a:solidFill>
                  <a:schemeClr val="tx1"/>
                </a:solidFill>
                <a:latin typeface="Arial Black" panose="020B0A04020102020204" pitchFamily="34" charset="0"/>
              </a:rPr>
              <a:t>MULHERES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53849" y="934652"/>
            <a:ext cx="7366715" cy="3631843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O SENHOR,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O REI DOS REIS,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TODO PODEROSO,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O SENHOR DAS LEIS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DEUS EMANUEL,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O GRANDE EU SOU,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PRÍNCIPE DA PAZ QUE RESSUSCITOU</a:t>
            </a:r>
          </a:p>
          <a:p>
            <a:pPr marL="0" indent="0">
              <a:buNone/>
            </a:pPr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2236" y="-213397"/>
            <a:ext cx="4937760" cy="2221726"/>
          </a:xfrm>
        </p:spPr>
        <p:txBody>
          <a:bodyPr>
            <a:normAutofit/>
          </a:bodyPr>
          <a:lstStyle/>
          <a:p>
            <a:r>
              <a:rPr lang="pt-BR" sz="3600" u="sng" dirty="0">
                <a:solidFill>
                  <a:schemeClr val="tx1"/>
                </a:solidFill>
                <a:latin typeface="Arial Black" panose="020B0A04020102020204" pitchFamily="34" charset="0"/>
              </a:rPr>
              <a:t>HOMENS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327" y="1549876"/>
            <a:ext cx="4937760" cy="3758247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CANTO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LOUVO AO 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REI QUE É DIGNO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E EU DANÇO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ME PROSTRO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DIANTE DE TI</a:t>
            </a:r>
          </a:p>
          <a:p>
            <a:endParaRPr lang="pt-BR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9131" y="-625571"/>
            <a:ext cx="4937760" cy="2221726"/>
          </a:xfrm>
        </p:spPr>
        <p:txBody>
          <a:bodyPr>
            <a:normAutofit/>
          </a:bodyPr>
          <a:lstStyle/>
          <a:p>
            <a:r>
              <a:rPr lang="pt-BR" sz="3600" u="sng" dirty="0">
                <a:solidFill>
                  <a:schemeClr val="tx1"/>
                </a:solidFill>
                <a:latin typeface="Arial Black" panose="020B0A04020102020204" pitchFamily="34" charset="0"/>
              </a:rPr>
              <a:t>MULHERES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308822" y="305814"/>
            <a:ext cx="6455548" cy="4420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VENCEU NA CRUZ 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DANDO SALVAÇÃO,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TRAZENDO VIDA, 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PAZ E LIBERTAÇÃO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ÉS O ALFA, O ÔMEGA,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 PRINCÍPIO E FIM,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 SALVADOR, MESSIAS,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 TU ÉS TUDO PRA 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MIM</a:t>
            </a:r>
          </a:p>
        </p:txBody>
      </p:sp>
    </p:spTree>
    <p:extLst>
      <p:ext uri="{BB962C8B-B14F-4D97-AF65-F5344CB8AC3E}">
        <p14:creationId xmlns:p14="http://schemas.microsoft.com/office/powerpoint/2010/main" val="62829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28251"/>
            <a:ext cx="12192000" cy="3052903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MEU DEUS DE PAZ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  <a:t>QUERO VIVER MINHA VIDA EM TI</a:t>
            </a:r>
          </a:p>
        </p:txBody>
      </p:sp>
    </p:spTree>
    <p:extLst>
      <p:ext uri="{BB962C8B-B14F-4D97-AF65-F5344CB8AC3E}">
        <p14:creationId xmlns:p14="http://schemas.microsoft.com/office/powerpoint/2010/main" val="175009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13427"/>
            <a:ext cx="12192000" cy="33335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TU ÉS SANTO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(TU ÉS SANTO)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</a:rPr>
              <a:t>PODEROSO (PODEROSO)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928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239</Words>
  <Application>Microsoft Office PowerPoint</Application>
  <PresentationFormat>Widescreen</PresentationFormat>
  <Paragraphs>84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 Black</vt:lpstr>
      <vt:lpstr>Calibri</vt:lpstr>
      <vt:lpstr>Calibri Light</vt:lpstr>
      <vt:lpstr>Retrospectiva</vt:lpstr>
      <vt:lpstr>TU ÉS SANTO RONALDO BEZERRA</vt:lpstr>
      <vt:lpstr>TU ÉS SANTO  (TU ÉS SANTO) PODEROSO (PODEROSO)</vt:lpstr>
      <vt:lpstr> TU ÉS DIGNO  (TU ÉS DIGNO) DE TODO LOUVOR (DE TODO LOUVOR)</vt:lpstr>
      <vt:lpstr>SEGUIREI (SEGUIREI) TEUS CAMINHOS (TEUS CAMINHOS) </vt:lpstr>
      <vt:lpstr> TE AMAREI  (TE AMAREI) PRA SEMPRE  (PRA SEMPRE)</vt:lpstr>
      <vt:lpstr>Apresentação do PowerPoint</vt:lpstr>
      <vt:lpstr>Apresentação do PowerPoint</vt:lpstr>
      <vt:lpstr>TU ÉS MEU DEUS DE PAZ QUERO VIVER MINHA VIDA EM TI</vt:lpstr>
      <vt:lpstr>TU ÉS SANTO  (TU ÉS SANTO) PODEROSO (PODEROSO)</vt:lpstr>
      <vt:lpstr> TU ÉS DIGNO  (TU ÉS DIGNO) DE TODO LOUVOR (DE TODO LOUVOR)</vt:lpstr>
      <vt:lpstr>SEGUIREI (SEGUIREI) TEUS CAMINHOS (TEUS CAMINHOS)</vt:lpstr>
      <vt:lpstr> TE AMAREI  (TE AMAREI) PRA SEMPRE  (PRA SEMPRE)</vt:lpstr>
      <vt:lpstr>Apresentação do PowerPoint</vt:lpstr>
      <vt:lpstr>Apresentação do PowerPoint</vt:lpstr>
      <vt:lpstr>TU ÉS MEU DEUS DE PAZ QUERO VIVER MINHA VIDA EM TI</vt:lpstr>
      <vt:lpstr>ÔOOOOOOO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És Santo Ronaldo Bezerra</dc:title>
  <dc:creator>Pastor Marcio</dc:creator>
  <cp:lastModifiedBy>João Paulo Mota Silva</cp:lastModifiedBy>
  <cp:revision>19</cp:revision>
  <dcterms:created xsi:type="dcterms:W3CDTF">2015-09-20T19:11:23Z</dcterms:created>
  <dcterms:modified xsi:type="dcterms:W3CDTF">2019-08-14T22:29:29Z</dcterms:modified>
</cp:coreProperties>
</file>