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3" r:id="rId7"/>
    <p:sldId id="259" r:id="rId8"/>
    <p:sldId id="265" r:id="rId9"/>
    <p:sldId id="264" r:id="rId10"/>
    <p:sldId id="266" r:id="rId11"/>
    <p:sldId id="260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93996" y="913358"/>
            <a:ext cx="7766936" cy="1646302"/>
          </a:xfrm>
        </p:spPr>
        <p:txBody>
          <a:bodyPr/>
          <a:lstStyle/>
          <a:p>
            <a:r>
              <a:rPr lang="pt-BR" sz="6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 PODES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24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REGIS DANESE</a:t>
            </a:r>
            <a:br>
              <a:rPr lang="pt-BR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780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3792" y="579549"/>
            <a:ext cx="10161431" cy="4748727"/>
          </a:xfrm>
        </p:spPr>
        <p:txBody>
          <a:bodyPr/>
          <a:lstStyle/>
          <a:p>
            <a:pPr algn="l"/>
            <a:br>
              <a:rPr lang="pt-BR" sz="4800" b="1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pt-BR" sz="4800" dirty="0">
              <a:solidFill>
                <a:schemeClr val="accent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38389" y="1061086"/>
            <a:ext cx="107152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SENHOR VEM ME SOCORRER</a:t>
            </a:r>
          </a:p>
        </p:txBody>
      </p:sp>
    </p:spTree>
    <p:extLst>
      <p:ext uri="{BB962C8B-B14F-4D97-AF65-F5344CB8AC3E}">
        <p14:creationId xmlns:p14="http://schemas.microsoft.com/office/powerpoint/2010/main" val="2353919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38389" y="4284854"/>
            <a:ext cx="10715222" cy="4748727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MEU MILAGRE SENHOR, EU TOMO POSSE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" y="103031"/>
            <a:ext cx="1071522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4800" dirty="0">
              <a:solidFill>
                <a:schemeClr val="accent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pt-BR" sz="4400" dirty="0">
              <a:solidFill>
                <a:schemeClr val="accent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827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38389" y="3065653"/>
            <a:ext cx="10715222" cy="4748727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 CURA QUE EU PRECISO, EU TOMO POSSE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" y="103031"/>
            <a:ext cx="1071522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4800" dirty="0">
              <a:solidFill>
                <a:schemeClr val="accent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pt-BR" sz="4400" dirty="0">
              <a:solidFill>
                <a:schemeClr val="accent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92785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38389" y="3216731"/>
            <a:ext cx="10715222" cy="4748727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 MINHA BENÇÃO, SENHOR, EU TOMO POSSE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" y="103031"/>
            <a:ext cx="1071522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4800" dirty="0">
              <a:solidFill>
                <a:schemeClr val="accent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pt-BR" sz="4400" dirty="0">
              <a:solidFill>
                <a:schemeClr val="accent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46717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38389" y="1054636"/>
            <a:ext cx="10715222" cy="4748727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ABRO AS MÃOS PARA RECEBER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" y="103031"/>
            <a:ext cx="1071522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4800" dirty="0">
              <a:solidFill>
                <a:schemeClr val="accent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pt-BR" sz="4400" dirty="0">
              <a:solidFill>
                <a:schemeClr val="accent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780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3899" y="3935896"/>
            <a:ext cx="10804202" cy="5076515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COMO BARTIMEU,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PRECISO DE UM MILAGRE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SÓ O SENHOR PODE FAZER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6490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4264" y="1921566"/>
            <a:ext cx="10923472" cy="5142776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FAREI O QUE FOR PRECISO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PRA QUE OUÇA A MINHA VOZ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3809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4264" y="-490329"/>
            <a:ext cx="10923472" cy="5142776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FILHO DE DAVI, SOCORRE-ME</a:t>
            </a:r>
          </a:p>
        </p:txBody>
      </p:sp>
    </p:spTree>
    <p:extLst>
      <p:ext uri="{BB962C8B-B14F-4D97-AF65-F5344CB8AC3E}">
        <p14:creationId xmlns:p14="http://schemas.microsoft.com/office/powerpoint/2010/main" val="105275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1197735"/>
            <a:ext cx="9336944" cy="4713667"/>
          </a:xfrm>
        </p:spPr>
        <p:txBody>
          <a:bodyPr/>
          <a:lstStyle/>
          <a:p>
            <a:pPr algn="l"/>
            <a:br>
              <a:rPr lang="pt-BR" sz="4800" b="1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pt-BR" sz="4800" dirty="0">
              <a:solidFill>
                <a:schemeClr val="accent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934652" y="946598"/>
            <a:ext cx="10322695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SEM TI EU SOU TÃO FRÁGIL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A TUA MÃO ME SUSTENTA DE PÉ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  <a:p>
            <a:pPr algn="ctr"/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83781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1197735"/>
            <a:ext cx="9336944" cy="4713667"/>
          </a:xfrm>
        </p:spPr>
        <p:txBody>
          <a:bodyPr/>
          <a:lstStyle/>
          <a:p>
            <a:pPr algn="l"/>
            <a:br>
              <a:rPr lang="pt-BR" sz="4800" b="1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pt-BR" sz="4800" dirty="0">
              <a:solidFill>
                <a:schemeClr val="accent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914799" y="-241713"/>
            <a:ext cx="10521479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MESMO QUE TUDO SE ACABE, AINDA ME RESTA A FÉ</a:t>
            </a:r>
          </a:p>
          <a:p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9959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738389" y="-926039"/>
            <a:ext cx="10715222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0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  <a:p>
            <a:pPr algn="ctr"/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O QUE EU NÃO POSSO FAZER TU PODES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23699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738389" y="305068"/>
            <a:ext cx="1071522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A MUDANÇA QUE EU PRECISO TU PODES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8370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3792" y="579549"/>
            <a:ext cx="10161431" cy="4748727"/>
          </a:xfrm>
        </p:spPr>
        <p:txBody>
          <a:bodyPr/>
          <a:lstStyle/>
          <a:p>
            <a:pPr algn="l"/>
            <a:br>
              <a:rPr lang="pt-BR" sz="4800" b="1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pt-BR" sz="4800" dirty="0">
              <a:solidFill>
                <a:schemeClr val="accent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38389" y="305068"/>
            <a:ext cx="1071522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O MILAGRE QUE EU ESPERO TU PODES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782183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19</Words>
  <Application>Microsoft Office PowerPoint</Application>
  <PresentationFormat>Widescreen</PresentationFormat>
  <Paragraphs>21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Aharoni</vt:lpstr>
      <vt:lpstr>Arial</vt:lpstr>
      <vt:lpstr>Arial Black</vt:lpstr>
      <vt:lpstr>Trebuchet MS</vt:lpstr>
      <vt:lpstr>Wingdings 3</vt:lpstr>
      <vt:lpstr>Facetado</vt:lpstr>
      <vt:lpstr>TU PODES REGIS DANESE </vt:lpstr>
      <vt:lpstr>COMO BARTIMEU,  EU PRECISO DE UM MILAGRE E SÓ O SENHOR PODE FAZER  </vt:lpstr>
      <vt:lpstr>  EU FAREI O QUE FOR PRECISO PRA QUE OUÇA A MINHA VOZ </vt:lpstr>
      <vt:lpstr> FILHO DE DAVI, SOCORRE-ME</vt:lpstr>
      <vt:lpstr> </vt:lpstr>
      <vt:lpstr> </vt:lpstr>
      <vt:lpstr>Apresentação do PowerPoint</vt:lpstr>
      <vt:lpstr>Apresentação do PowerPoint</vt:lpstr>
      <vt:lpstr> </vt:lpstr>
      <vt:lpstr> </vt:lpstr>
      <vt:lpstr>O MEU MILAGRE SENHOR, EU TOMO POSSE   </vt:lpstr>
      <vt:lpstr> A CURA QUE EU PRECISO, EU TOMO POSSE  </vt:lpstr>
      <vt:lpstr> A MINHA BENÇÃO, SENHOR, EU TOMO POSSE  </vt:lpstr>
      <vt:lpstr> ABRO AS MÃOS PARA RECEBER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 Podes Regis Danese</dc:title>
  <dc:creator>Pastor Marcio</dc:creator>
  <cp:lastModifiedBy>GARDÊNIA</cp:lastModifiedBy>
  <cp:revision>4</cp:revision>
  <dcterms:created xsi:type="dcterms:W3CDTF">2015-05-24T02:18:54Z</dcterms:created>
  <dcterms:modified xsi:type="dcterms:W3CDTF">2018-10-15T20:09:08Z</dcterms:modified>
</cp:coreProperties>
</file>