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76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8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5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13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1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409C-FB56-4532-84F7-265D0F616909}" type="datetimeFigureOut">
              <a:rPr lang="pt-BR" smtClean="0"/>
              <a:t>20/03/2022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FBC6C-ABB9-4AAE-BF8F-9182505607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7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1054100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TUA GRAÇA ME BASTA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9482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TOQUE NO ALTAR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147935"/>
            <a:ext cx="11823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EU NÃO PRECISO SER RECONHECIDO POR NINGUÉM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MINHA GLÓRIA É FAZER COM QUE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CONHEÇAM A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7800" y="134035"/>
            <a:ext cx="11099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DIMINUA EU PRÁ QUE TU CRESÇAS,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MAIS E MAIS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200" y="235635"/>
            <a:ext cx="114935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COMO OS SERAFINS QUE COBREM O</a:t>
            </a:r>
            <a:r>
              <a:rPr lang="pt-BR" sz="8800" b="1" dirty="0" smtClean="0">
                <a:latin typeface="Arial Black" panose="020B0A04020102020204" pitchFamily="34" charset="0"/>
              </a:rPr>
              <a:t/>
            </a:r>
            <a:br>
              <a:rPr lang="pt-BR" sz="8800" b="1" dirty="0" smtClean="0">
                <a:latin typeface="Arial Black" panose="020B0A04020102020204" pitchFamily="34" charset="0"/>
              </a:rPr>
            </a:br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ROSTO ANTE A TI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146735"/>
            <a:ext cx="11506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ESCONDO O ROSTO PRÁ QUE VEJAM TUA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FACE EM MIM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9900" y="451535"/>
            <a:ext cx="96901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 QUE DIMINUA EU </a:t>
            </a: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QUE TU CRESÇAS,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SENHOR, MAIS E MAIS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211435"/>
            <a:ext cx="10807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NO SANTO DOS SANTOS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 FUMAÇA ME ESCONDE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TEUS OLHOS ME VÊEM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8300" y="337235"/>
            <a:ext cx="1132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DEBAIXO DE TUAS ASAS É O MEU ABRIGO</a:t>
            </a:r>
            <a:r>
              <a:rPr lang="pt-BR" sz="6600" b="1" dirty="0" smtClean="0">
                <a:latin typeface="Arial Black" panose="020B0A04020102020204" pitchFamily="34" charset="0"/>
              </a:rPr>
              <a:t/>
            </a:r>
            <a:br>
              <a:rPr lang="pt-BR" sz="6600" b="1" dirty="0" smtClean="0">
                <a:latin typeface="Arial Black" panose="020B0A04020102020204" pitchFamily="34" charset="0"/>
              </a:rPr>
            </a:br>
            <a:r>
              <a:rPr lang="pt-BR" sz="66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MEU LUGAR SECRETO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248335"/>
            <a:ext cx="1008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SÓ TUA GRAÇA ME BASTA E TUA PRESENÇA</a:t>
            </a:r>
            <a:r>
              <a:rPr lang="pt-BR" sz="8000" b="1" dirty="0" smtClean="0">
                <a:latin typeface="Arial Black" panose="020B0A04020102020204" pitchFamily="34" charset="0"/>
              </a:rPr>
              <a:t/>
            </a:r>
            <a:br>
              <a:rPr lang="pt-BR" sz="8000" b="1" dirty="0" smtClean="0">
                <a:latin typeface="Arial Black" panose="020B0A04020102020204" pitchFamily="34" charset="0"/>
              </a:rPr>
            </a:b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É O MEU PRAZER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TUA GRAÇA ME BASTA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 GRAÇA ME BASTA</dc:title>
  <dc:creator>Carlinhos Lemos</dc:creator>
  <cp:lastModifiedBy>Carlinhos Lemos</cp:lastModifiedBy>
  <cp:revision>4</cp:revision>
  <dcterms:created xsi:type="dcterms:W3CDTF">2022-03-19T23:29:01Z</dcterms:created>
  <dcterms:modified xsi:type="dcterms:W3CDTF">2022-03-20T19:54:45Z</dcterms:modified>
</cp:coreProperties>
</file>