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6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60627" y="476672"/>
            <a:ext cx="7344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20204" pitchFamily="34" charset="0"/>
                <a:cs typeface="Aharoni" pitchFamily="2" charset="-79"/>
              </a:rPr>
              <a:t>TUDO ENTREGAREI</a:t>
            </a:r>
          </a:p>
          <a:p>
            <a:pPr algn="r"/>
            <a:r>
              <a:rPr lang="pt-BR" sz="4800" b="1" dirty="0">
                <a:latin typeface="Arial Black" panose="020B0A04020102020204" pitchFamily="34" charset="0"/>
                <a:cs typeface="Aharoni" pitchFamily="2" charset="-79"/>
              </a:rPr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4089" y="920621"/>
            <a:ext cx="11773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TUDO, Ó CRISTO, A TI ENTREGO;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TUDO, SIM, POR TI DAREI!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4089" y="920621"/>
            <a:ext cx="11773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RESOLUTO, MAS SUBMISSO,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SEMPRE, SEMPRE, SEGUIREI!</a:t>
            </a:r>
          </a:p>
        </p:txBody>
      </p:sp>
    </p:spTree>
    <p:extLst>
      <p:ext uri="{BB962C8B-B14F-4D97-AF65-F5344CB8AC3E}">
        <p14:creationId xmlns:p14="http://schemas.microsoft.com/office/powerpoint/2010/main" val="28779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1094" y="920621"/>
            <a:ext cx="12079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TUDO, Ó CRISTO, A TI ENTREGO,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CORPO E ALMA, EIS AQUI!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1094" y="920621"/>
            <a:ext cx="12079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ESTE MUNDO MAU RENEGO,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Ó JESUS, ME ACEITA A MIM!</a:t>
            </a:r>
          </a:p>
        </p:txBody>
      </p:sp>
    </p:spTree>
    <p:extLst>
      <p:ext uri="{BB962C8B-B14F-4D97-AF65-F5344CB8AC3E}">
        <p14:creationId xmlns:p14="http://schemas.microsoft.com/office/powerpoint/2010/main" val="65851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23507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 ENTREGAREI!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 ENTREGAREI!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SIM, POR TI, JESUS BENDITO,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TUDO DEIXAREI!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0053" y="305068"/>
            <a:ext cx="1242146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SIM, SENHOR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TUDO, Ó CRISTO, A TI ENTREGO; OH, QUE GOZO, MEU SENHOR! 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742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PAZ PERFEITA, PAZ COMPLETA! GLÓRIA, GLÓRIA AO SALVADOR!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SEJA FEITA A TUA VONTADE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324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AQUI NA TERRA, COMO NO CÉU (SEJA FEITA)</a:t>
            </a:r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523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103</Words>
  <Application>Microsoft Office PowerPoint</Application>
  <PresentationFormat>Personalizar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33</cp:revision>
  <dcterms:created xsi:type="dcterms:W3CDTF">2016-06-03T20:54:36Z</dcterms:created>
  <dcterms:modified xsi:type="dcterms:W3CDTF">2019-02-10T13:44:15Z</dcterms:modified>
</cp:coreProperties>
</file>