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7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8F35E-FB43-4B4E-B48F-4C982D08CE4E}" type="datetimeFigureOut">
              <a:rPr lang="pt-BR" smtClean="0"/>
              <a:t>23/06/2019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7D1BB-E62B-41A9-8E60-F9A5755EF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4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7D1BB-E62B-41A9-8E60-F9A5755EF7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27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994196" y="1339402"/>
            <a:ext cx="15040947" cy="1043120"/>
          </a:xfrm>
        </p:spPr>
        <p:txBody>
          <a:bodyPr>
            <a:noAutofit/>
          </a:bodyPr>
          <a:lstStyle/>
          <a:p>
            <a:pPr algn="r"/>
            <a:r>
              <a:rPr lang="pt-BR" sz="54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VENCENDO VEM JESUS </a:t>
            </a:r>
            <a:br>
              <a:rPr lang="pt-BR" sz="54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54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420613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107" y="2661435"/>
            <a:ext cx="11895786" cy="2832990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EIS QUE EM GLÓRIA REFULGENTE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SOBRE AS NUVENS DESCERÁ</a:t>
            </a:r>
          </a:p>
        </p:txBody>
      </p:sp>
    </p:spTree>
    <p:extLst>
      <p:ext uri="{BB962C8B-B14F-4D97-AF65-F5344CB8AC3E}">
        <p14:creationId xmlns:p14="http://schemas.microsoft.com/office/powerpoint/2010/main" val="420084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107" y="2764674"/>
            <a:ext cx="11895786" cy="2832990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AS NAÇÕES E OS REIS DA TERRA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PODER GOVERNARÁ</a:t>
            </a:r>
          </a:p>
        </p:txBody>
      </p:sp>
    </p:spTree>
    <p:extLst>
      <p:ext uri="{BB962C8B-B14F-4D97-AF65-F5344CB8AC3E}">
        <p14:creationId xmlns:p14="http://schemas.microsoft.com/office/powerpoint/2010/main" val="116824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6214" y="3605332"/>
            <a:ext cx="11895786" cy="2832990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SIM, EM PAZ E SANTIDADE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TODA A TERRA REGERÁ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VENCENDO VEM JESUS!</a:t>
            </a:r>
          </a:p>
        </p:txBody>
      </p:sp>
    </p:spTree>
    <p:extLst>
      <p:ext uri="{BB962C8B-B14F-4D97-AF65-F5344CB8AC3E}">
        <p14:creationId xmlns:p14="http://schemas.microsoft.com/office/powerpoint/2010/main" val="334793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84708" y="1655181"/>
            <a:ext cx="13361416" cy="3547638"/>
          </a:xfrm>
        </p:spPr>
        <p:txBody>
          <a:bodyPr>
            <a:noAutofit/>
          </a:bodyPr>
          <a:lstStyle/>
          <a:p>
            <a:pPr algn="ctr"/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VENCENDO VEM JESUS!</a:t>
            </a:r>
          </a:p>
        </p:txBody>
      </p:sp>
    </p:spTree>
    <p:extLst>
      <p:ext uri="{BB962C8B-B14F-4D97-AF65-F5344CB8AC3E}">
        <p14:creationId xmlns:p14="http://schemas.microsoft.com/office/powerpoint/2010/main" val="204411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107" y="2395964"/>
            <a:ext cx="11895786" cy="2832990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POR FIM ENTRONIZADO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AS NAÇÕES IRÁ JULGAR</a:t>
            </a:r>
          </a:p>
        </p:txBody>
      </p:sp>
    </p:spTree>
    <p:extLst>
      <p:ext uri="{BB962C8B-B14F-4D97-AF65-F5344CB8AC3E}">
        <p14:creationId xmlns:p14="http://schemas.microsoft.com/office/powerpoint/2010/main" val="166047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107" y="2558196"/>
            <a:ext cx="11895786" cy="2832990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TODOS, GRANDES E PEQUENOS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JUIZ HÃO DE ENCARAR</a:t>
            </a:r>
          </a:p>
        </p:txBody>
      </p:sp>
    </p:spTree>
    <p:extLst>
      <p:ext uri="{BB962C8B-B14F-4D97-AF65-F5344CB8AC3E}">
        <p14:creationId xmlns:p14="http://schemas.microsoft.com/office/powerpoint/2010/main" val="249440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107" y="3059641"/>
            <a:ext cx="11895786" cy="2832990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OS REMIDOS TRIUNFANTES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LÁ NO CÉU IRÃO CANTAR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VENCEU O REI JESUS!</a:t>
            </a:r>
          </a:p>
        </p:txBody>
      </p:sp>
    </p:spTree>
    <p:extLst>
      <p:ext uri="{BB962C8B-B14F-4D97-AF65-F5344CB8AC3E}">
        <p14:creationId xmlns:p14="http://schemas.microsoft.com/office/powerpoint/2010/main" val="379582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38669" y="1559317"/>
            <a:ext cx="14069338" cy="3739366"/>
          </a:xfrm>
        </p:spPr>
        <p:txBody>
          <a:bodyPr>
            <a:noAutofit/>
          </a:bodyPr>
          <a:lstStyle/>
          <a:p>
            <a:pPr algn="ctr"/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VENCEU O REI JESUS!</a:t>
            </a:r>
          </a:p>
        </p:txBody>
      </p:sp>
    </p:spTree>
    <p:extLst>
      <p:ext uri="{BB962C8B-B14F-4D97-AF65-F5344CB8AC3E}">
        <p14:creationId xmlns:p14="http://schemas.microsoft.com/office/powerpoint/2010/main" val="271149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4372" y="1284667"/>
            <a:ext cx="11243256" cy="4288665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JÁ REFULGE A GLÓRIA ETERNA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itchFamily="2" charset="-79"/>
              </a:rPr>
              <a:t>DE JESUS, O REI DOS REIS!</a:t>
            </a:r>
          </a:p>
        </p:txBody>
      </p:sp>
    </p:spTree>
    <p:extLst>
      <p:ext uri="{BB962C8B-B14F-4D97-AF65-F5344CB8AC3E}">
        <p14:creationId xmlns:p14="http://schemas.microsoft.com/office/powerpoint/2010/main" val="14224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932" y="2020072"/>
            <a:ext cx="11256135" cy="3747753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BREVE OS REINOS DESTE MUNDO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SEGUIRÃO AS SUAS LEIS!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8447" y="4037890"/>
            <a:ext cx="11256135" cy="2820110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OS SINAIS DA SUA VINDA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MAIS SE MOSTRAM CADA VEZ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VENCENDO VEM JESUS!</a:t>
            </a:r>
          </a:p>
        </p:txBody>
      </p:sp>
    </p:spTree>
    <p:extLst>
      <p:ext uri="{BB962C8B-B14F-4D97-AF65-F5344CB8AC3E}">
        <p14:creationId xmlns:p14="http://schemas.microsoft.com/office/powerpoint/2010/main" val="22687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888" y="-625798"/>
            <a:ext cx="11832223" cy="5605370"/>
          </a:xfrm>
        </p:spPr>
        <p:txBody>
          <a:bodyPr>
            <a:noAutofit/>
          </a:bodyPr>
          <a:lstStyle/>
          <a:p>
            <a:pPr algn="ctr"/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VENCENDO VEM JESUS!</a:t>
            </a:r>
          </a:p>
        </p:txBody>
      </p:sp>
    </p:spTree>
    <p:extLst>
      <p:ext uri="{BB962C8B-B14F-4D97-AF65-F5344CB8AC3E}">
        <p14:creationId xmlns:p14="http://schemas.microsoft.com/office/powerpoint/2010/main" val="228441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107" y="3071301"/>
            <a:ext cx="11895786" cy="3567085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CLARIM QUE CHAMA OS CRENTES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BATALHA JÁ SOOU</a:t>
            </a:r>
          </a:p>
        </p:txBody>
      </p:sp>
    </p:spTree>
    <p:extLst>
      <p:ext uri="{BB962C8B-B14F-4D97-AF65-F5344CB8AC3E}">
        <p14:creationId xmlns:p14="http://schemas.microsoft.com/office/powerpoint/2010/main" val="35529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107" y="1896179"/>
            <a:ext cx="11895785" cy="3567085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CRISTO, À FRENTE DO SEU POVO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MULTIDÕES JÁ CONQUISTOU</a:t>
            </a:r>
          </a:p>
        </p:txBody>
      </p:sp>
    </p:spTree>
    <p:extLst>
      <p:ext uri="{BB962C8B-B14F-4D97-AF65-F5344CB8AC3E}">
        <p14:creationId xmlns:p14="http://schemas.microsoft.com/office/powerpoint/2010/main" val="275281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6214" y="3290915"/>
            <a:ext cx="11895786" cy="3567085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INIMIGO, EM RETIRADA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SEU FUROR JÁ DEMONSTROU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VENCENDO VEM JESUS!</a:t>
            </a:r>
          </a:p>
        </p:txBody>
      </p:sp>
    </p:spTree>
    <p:extLst>
      <p:ext uri="{BB962C8B-B14F-4D97-AF65-F5344CB8AC3E}">
        <p14:creationId xmlns:p14="http://schemas.microsoft.com/office/powerpoint/2010/main" val="323260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107" y="2012505"/>
            <a:ext cx="11895786" cy="2832990"/>
          </a:xfrm>
        </p:spPr>
        <p:txBody>
          <a:bodyPr>
            <a:noAutofit/>
          </a:bodyPr>
          <a:lstStyle/>
          <a:p>
            <a:pPr algn="ctr"/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GLÓRIA! GLÓRIA! ALELUIA!</a:t>
            </a:r>
            <a:b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cap="none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VENCENDO VEM JESUS!</a:t>
            </a:r>
          </a:p>
        </p:txBody>
      </p:sp>
    </p:spTree>
    <p:extLst>
      <p:ext uri="{BB962C8B-B14F-4D97-AF65-F5344CB8AC3E}">
        <p14:creationId xmlns:p14="http://schemas.microsoft.com/office/powerpoint/2010/main" val="1550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62</TotalTime>
  <Words>93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Century Gothic</vt:lpstr>
      <vt:lpstr>Trilha de Vapor</vt:lpstr>
      <vt:lpstr>VENCENDO VEM JESUS  HARPA CRISTÃ</vt:lpstr>
      <vt:lpstr>JÁ REFULGE A GLÓRIA ETERNA DE JESUS, O REI DOS REIS!</vt:lpstr>
      <vt:lpstr>BREVE OS REINOS DESTE MUNDO SEGUIRÃO AS SUAS LEIS!</vt:lpstr>
      <vt:lpstr>OS SINAIS DA SUA VINDA MAIS SE MOSTRAM CADA VEZ VENCENDO VEM JESUS!</vt:lpstr>
      <vt:lpstr>GLÓRIA! GLÓRIA! ALELUIA! GLÓRIA! GLÓRIA! ALELUIA! GLÓRIA! GLÓRIA! ALELUIA! VENCENDO VEM JESUS!</vt:lpstr>
      <vt:lpstr>O CLARIM QUE CHAMA OS CRENTES A BATALHA JÁ SOOU</vt:lpstr>
      <vt:lpstr>CRISTO, À FRENTE DO SEU POVO MULTIDÕES JÁ CONQUISTOU</vt:lpstr>
      <vt:lpstr>O INIMIGO, EM RETIRADA SEU FUROR JÁ DEMONSTROU VENCENDO VEM JESUS!</vt:lpstr>
      <vt:lpstr>GLÓRIA! GLÓRIA! ALELUIA! GLÓRIA! GLÓRIA! ALELUIA! GLÓRIA! GLÓRIA! ALELUIA! VENCENDO VEM JESUS!</vt:lpstr>
      <vt:lpstr>EIS QUE EM GLÓRIA REFULGENTE SOBRE AS NUVENS DESCERÁ</vt:lpstr>
      <vt:lpstr>E AS NAÇÕES E OS REIS DA TERRA COM PODER GOVERNARÁ</vt:lpstr>
      <vt:lpstr>SIM, EM PAZ E SANTIDADE TODA A TERRA REGERÁ VENCENDO VEM JESUS!</vt:lpstr>
      <vt:lpstr>GLÓRIA! GLÓRIA! ALELUIA! GLÓRIA! GLÓRIA! ALELUIA! GLÓRIA! GLÓRIA! ALELUIA! VENCENDO VEM JESUS!</vt:lpstr>
      <vt:lpstr>E POR FIM ENTRONIZADO AS NAÇÕES IRÁ JULGAR</vt:lpstr>
      <vt:lpstr>TODOS, GRANDES E PEQUENOS O JUIZ HÃO DE ENCARAR</vt:lpstr>
      <vt:lpstr>E OS REMIDOS TRIUNFANTES LÁ NO CÉU IRÃO CANTAR VENCEU O REI JESUS!</vt:lpstr>
      <vt:lpstr>GLÓRIA! GLÓRIA! ALELUIA! GLÓRIA! GLÓRIA! ALELUIA! GLÓRIA! GLÓRIA! ALELUIA! VENCEU O REI JESUS!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me ama thalles roberto</dc:title>
  <dc:creator>Pastor Marcio</dc:creator>
  <cp:lastModifiedBy>João Paulo Mota Silva</cp:lastModifiedBy>
  <cp:revision>19</cp:revision>
  <dcterms:created xsi:type="dcterms:W3CDTF">2016-01-03T20:39:40Z</dcterms:created>
  <dcterms:modified xsi:type="dcterms:W3CDTF">2019-06-23T21:04:43Z</dcterms:modified>
</cp:coreProperties>
</file>