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61" r:id="rId11"/>
    <p:sldId id="277" r:id="rId12"/>
    <p:sldId id="262" r:id="rId13"/>
    <p:sldId id="271" r:id="rId14"/>
    <p:sldId id="26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10536" y="377736"/>
            <a:ext cx="9353515" cy="1646302"/>
          </a:xfrm>
        </p:spPr>
        <p:txBody>
          <a:bodyPr/>
          <a:lstStyle/>
          <a:p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VINHO E PÃO </a:t>
            </a:r>
            <a:br>
              <a:rPr lang="pt-BR" sz="2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FERNANDA BRUM </a:t>
            </a:r>
            <a:endParaRPr lang="pt-BR" sz="2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247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03" y="1494692"/>
            <a:ext cx="11802794" cy="536330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 HINO CANTOU DEPOIS DE CEAR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ERA O LOUVOR QUE VINHA PREPARAR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141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03" y="203629"/>
            <a:ext cx="11802794" cy="536330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MAIOR CANÇÃO CANTADA NA CRUZ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ESCRITA NA CEIA PELO MEU JESUS</a:t>
            </a:r>
          </a:p>
        </p:txBody>
      </p:sp>
    </p:spTree>
    <p:extLst>
      <p:ext uri="{BB962C8B-B14F-4D97-AF65-F5344CB8AC3E}">
        <p14:creationId xmlns:p14="http://schemas.microsoft.com/office/powerpoint/2010/main" val="247372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138" y="1213112"/>
            <a:ext cx="11073723" cy="5993634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NAQUELE PARTIR ESTAVA TODO O MEU SER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PARTIDO POR MIM E PELO MEU VIVER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7426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679" y="302609"/>
            <a:ext cx="11398642" cy="6555391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VINHO, O AMOR; NO SANGUE, O PERDÃO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SEU MEIGO OLHAR, A MINHA SALVAÇÃO</a:t>
            </a:r>
          </a:p>
        </p:txBody>
      </p:sp>
    </p:spTree>
    <p:extLst>
      <p:ext uri="{BB962C8B-B14F-4D97-AF65-F5344CB8AC3E}">
        <p14:creationId xmlns:p14="http://schemas.microsoft.com/office/powerpoint/2010/main" val="201139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130" y="509415"/>
            <a:ext cx="12089739" cy="583916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NAQUELE PARTIR ESTAVA TODO O MEU SER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PARTIDO POR MIM E PELO MEU VIVER</a:t>
            </a:r>
          </a:p>
        </p:txBody>
      </p:sp>
    </p:spTree>
    <p:extLst>
      <p:ext uri="{BB962C8B-B14F-4D97-AF65-F5344CB8AC3E}">
        <p14:creationId xmlns:p14="http://schemas.microsoft.com/office/powerpoint/2010/main" val="390542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23" y="1365161"/>
            <a:ext cx="12088553" cy="473862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VINHO, O AMOR; NO SANGUE, O PERDÃO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SEU MEIGO OLHAR, A MINHA SALVAÇÃO</a:t>
            </a:r>
          </a:p>
        </p:txBody>
      </p:sp>
    </p:spTree>
    <p:extLst>
      <p:ext uri="{BB962C8B-B14F-4D97-AF65-F5344CB8AC3E}">
        <p14:creationId xmlns:p14="http://schemas.microsoft.com/office/powerpoint/2010/main" val="339237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310" y="2345634"/>
            <a:ext cx="11669379" cy="6123363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MESA, O PÃO, O VINHO TAMBÉM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PEITO, UMA DOR, COM AQUILO QUE VEM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95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043" y="1205947"/>
            <a:ext cx="11805913" cy="6109531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UM LADO, UM SORRISO, DO OUTRO, TRAIÇÃO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ABENÇOA E PARTE O PÃO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259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860" y="-556591"/>
            <a:ext cx="11214279" cy="7192151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LAVA OS PÉS DAQUELES FIÉIS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O TRAIDOR RECEBE ASSIM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10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544" y="-1033669"/>
            <a:ext cx="11754912" cy="6787914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 VINHO E O PÃO AO INVÉS DE RANCOR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LAVOU NOSSOS PÉS E ENXUGOU COM A DOR</a:t>
            </a:r>
          </a:p>
        </p:txBody>
      </p:sp>
    </p:spTree>
    <p:extLst>
      <p:ext uri="{BB962C8B-B14F-4D97-AF65-F5344CB8AC3E}">
        <p14:creationId xmlns:p14="http://schemas.microsoft.com/office/powerpoint/2010/main" val="20069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7687" y="1884736"/>
            <a:ext cx="10916626" cy="5430771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NAQUELE PARTIR ESTAVA TODO O MEU SER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PARTIDO POR MIM E PELO MEU VIVER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506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413" y="244699"/>
            <a:ext cx="12159173" cy="5827690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VINHO, O AMOR; NO SANGUE, O PERDÃO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SEU MEIGO OLHAR, A MINHA SALVAÇÃO</a:t>
            </a:r>
          </a:p>
        </p:txBody>
      </p:sp>
    </p:spTree>
    <p:extLst>
      <p:ext uri="{BB962C8B-B14F-4D97-AF65-F5344CB8AC3E}">
        <p14:creationId xmlns:p14="http://schemas.microsoft.com/office/powerpoint/2010/main" val="40132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6591" y="2047742"/>
            <a:ext cx="11378818" cy="399452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NAQUELE PARTIR ESTAVA TODO O MEU SER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PARTIDO POR MIM E PELO MEU VIVER </a:t>
            </a:r>
          </a:p>
        </p:txBody>
      </p:sp>
    </p:spTree>
    <p:extLst>
      <p:ext uri="{BB962C8B-B14F-4D97-AF65-F5344CB8AC3E}">
        <p14:creationId xmlns:p14="http://schemas.microsoft.com/office/powerpoint/2010/main" val="56727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518" y="1197735"/>
            <a:ext cx="11986963" cy="469434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VINHO, O AMOR; NO SANGUE, O PERDÃO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SEU MEIGO OLHAR, A MINHA SALVAÇÃO</a:t>
            </a:r>
          </a:p>
        </p:txBody>
      </p:sp>
    </p:spTree>
    <p:extLst>
      <p:ext uri="{BB962C8B-B14F-4D97-AF65-F5344CB8AC3E}">
        <p14:creationId xmlns:p14="http://schemas.microsoft.com/office/powerpoint/2010/main" val="3908132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122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Trebuchet MS</vt:lpstr>
      <vt:lpstr>Wingdings 3</vt:lpstr>
      <vt:lpstr>Facetado</vt:lpstr>
      <vt:lpstr>VINHO E PÃO  FERNANDA BRUM </vt:lpstr>
      <vt:lpstr>NA MESA, O PÃO, O VINHO TAMBÉM NO PEITO, UMA DOR, COM AQUILO QUE VEM   </vt:lpstr>
      <vt:lpstr>DE UM LADO, UM SORRISO, DO OUTRO, TRAIÇÃO ELE ABENÇOA E PARTE O PÃO </vt:lpstr>
      <vt:lpstr>E LAVA OS PÉS DAQUELES FIÉIS E MESMO O TRAIDOR RECEBE ASSIM </vt:lpstr>
      <vt:lpstr>DEU VINHO E O PÃO AO INVÉS DE RANCOR LAVOU NOSSOS PÉS E ENXUGOU COM A DOR</vt:lpstr>
      <vt:lpstr>NAQUELE PARTIR ESTAVA TODO O MEU SER PARTIDO POR MIM E PELO MEU VIVER </vt:lpstr>
      <vt:lpstr>NO VINHO, O AMOR; NO SANGUE, O PERDÃO EM SEU MEIGO OLHAR, A MINHA SALVAÇÃO</vt:lpstr>
      <vt:lpstr>NAQUELE PARTIR ESTAVA TODO O MEU SER PARTIDO POR MIM E PELO MEU VIVER </vt:lpstr>
      <vt:lpstr>NO VINHO, O AMOR; NO SANGUE, O PERDÃO EM SEU MEIGO OLHAR, A MINHA SALVAÇÃO</vt:lpstr>
      <vt:lpstr>UM HINO CANTOU DEPOIS DE CEAR E ERA O LOUVOR QUE VINHA PREPARAR </vt:lpstr>
      <vt:lpstr>A MAIOR CANÇÃO CANTADA NA CRUZ ESCRITA NA CEIA PELO MEU JESUS</vt:lpstr>
      <vt:lpstr>NAQUELE PARTIR ESTAVA TODO O MEU SER PARTIDO POR MIM E PELO MEU VIVER </vt:lpstr>
      <vt:lpstr>NO VINHO, O AMOR; NO SANGUE, O PERDÃO EM SEU MEIGO OLHAR, A MINHA SALVAÇÃO</vt:lpstr>
      <vt:lpstr>NAQUELE PARTIR ESTAVA TODO O MEU SER PARTIDO POR MIM E PELO MEU VIVER</vt:lpstr>
      <vt:lpstr>NO VINHO, O AMOR; NO SANGUE, O PERDÃO EM SEU MEIGO OLHAR, A MINHA SALVAÇÃO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Senhor, te quero  Vineyard Music Brasil</dc:title>
  <dc:creator>Pastor Marcio</dc:creator>
  <cp:lastModifiedBy>João Paulo Mota Silva</cp:lastModifiedBy>
  <cp:revision>32</cp:revision>
  <dcterms:created xsi:type="dcterms:W3CDTF">2015-06-06T20:55:18Z</dcterms:created>
  <dcterms:modified xsi:type="dcterms:W3CDTF">2019-04-21T21:45:43Z</dcterms:modified>
</cp:coreProperties>
</file>