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9" r:id="rId3"/>
    <p:sldId id="270" r:id="rId4"/>
    <p:sldId id="261" r:id="rId5"/>
    <p:sldId id="265" r:id="rId6"/>
    <p:sldId id="271" r:id="rId7"/>
    <p:sldId id="272" r:id="rId8"/>
    <p:sldId id="266" r:id="rId9"/>
    <p:sldId id="267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3E10C-3A4B-42B5-A56F-FC5D0800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E6CD1-18DF-40DA-8AE7-3B70750A0B32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47AFB-5307-4EC3-A793-6D0ECB35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042A5-38C7-4402-9904-CD2665AE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82AF3-C62B-4644-A76B-F1D107ABA1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late-V2-HD-panoPhotoInset.png">
            <a:extLst>
              <a:ext uri="{FF2B5EF4-FFF2-40B4-BE49-F238E27FC236}">
                <a16:creationId xmlns:a16="http://schemas.microsoft.com/office/drawing/2014/main" id="{DD57A74E-1234-4892-9A4D-CA76FB10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547688"/>
            <a:ext cx="101409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A2E0457-D904-41F8-A5BB-C2EEDA20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F0C4C-0C92-4BDF-8E1C-0191F7B2BBC6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6367B15-AFCF-4B89-B643-52F86E26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2C827F6-120E-4A25-BE12-E8A2DD63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C2CF4-DB81-45C4-8B3F-286CB77AA9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60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701C43-CB4C-4713-BABE-490CC1C5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9CA50-C38C-47C4-A42F-33BBAC1F748F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F98863-09C5-4F29-9BFF-DD49E371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42165E-5717-4CA3-B68F-806B722C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B6D46-D580-43B1-B302-D938514A13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569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D278BFB8-3853-48BA-8FC9-D204D1DCC46A}"/>
              </a:ext>
            </a:extLst>
          </p:cNvPr>
          <p:cNvSpPr txBox="1"/>
          <p:nvPr/>
        </p:nvSpPr>
        <p:spPr>
          <a:xfrm>
            <a:off x="990600" y="884238"/>
            <a:ext cx="6096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52F6F69E-80F4-44FE-90D9-77C72BF605A4}"/>
              </a:ext>
            </a:extLst>
          </p:cNvPr>
          <p:cNvSpPr txBox="1"/>
          <p:nvPr/>
        </p:nvSpPr>
        <p:spPr>
          <a:xfrm>
            <a:off x="10504488" y="2928938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DEB5B712-6D50-44B5-9534-E26514003C5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A3465-095F-4DE5-8FF6-DC4A39BD97A9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153C9B4F-1F7A-4F06-9825-13F48E0DC4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C00E19E8-964B-48BD-9581-6C780C32FD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354F1-0D31-442B-A5DA-ECD2BA7B91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272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C50831B-DF3E-46A5-B834-FCD5E8C9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34062-825F-4B44-AA68-2982F314633B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DC08791-1DB1-4EE3-9628-2A0F8035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C302F4-E5E7-4126-9C8A-06013A7B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EBE2D-6E51-4DE8-9769-2260E865E9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64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9B42D5B-F07D-46AE-BAA9-E144A210A37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A8EAB-8E29-4AF4-B4EE-EDF36398A16B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2C911BA-08B5-4168-812F-DC048DD879A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1034F65-6B91-486D-AD52-BD919CE85D6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68842-0753-495B-A839-C0D4F93887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180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Slate-V2-HD-3colPhotoInset.png">
            <a:extLst>
              <a:ext uri="{FF2B5EF4-FFF2-40B4-BE49-F238E27FC236}">
                <a16:creationId xmlns:a16="http://schemas.microsoft.com/office/drawing/2014/main" id="{268DEA0D-30C4-46E9-99B1-6EE7C7710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5" descr="Slate-V2-HD-3colPhotoInset.png">
            <a:extLst>
              <a:ext uri="{FF2B5EF4-FFF2-40B4-BE49-F238E27FC236}">
                <a16:creationId xmlns:a16="http://schemas.microsoft.com/office/drawing/2014/main" id="{8CFAC313-D8ED-496D-83C3-18BFD4995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6" descr="Slate-V2-HD-3colPhotoInset.png">
            <a:extLst>
              <a:ext uri="{FF2B5EF4-FFF2-40B4-BE49-F238E27FC236}">
                <a16:creationId xmlns:a16="http://schemas.microsoft.com/office/drawing/2014/main" id="{5C339DB6-4297-487C-8FED-B9E5CBF9F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913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30AFABF8-3AE9-4E0C-B073-54311019D43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E590F-B9AA-4A7A-A9F8-9ADFCD5390F6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C21F94BD-1F8E-44C9-A6A1-36181B6EB3C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526AB7ED-BBBC-4616-9CE9-9A678C12B0D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8DD3D-654F-4463-A85F-B9C949F0B5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424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A72F9-4B5A-4FC1-A714-C24C702A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90F5B-642F-44BF-A435-558818C8DE29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71B06-5B23-44E2-8C63-A10ECB70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94CB-3F34-4B66-8645-BF70E79A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00AC0-3BA1-42D5-A0B2-93A5D17E292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000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754A5-5EED-41CC-BC6D-BD8AE522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96CAF-CE17-4CD6-8131-E2B65510BE0B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372FC-62B7-4FBA-823A-BBFF6C32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46F10-2A2C-4A5B-B89B-EA506196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83F21-C0AC-4702-861F-E64C986D06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56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187D4-0C1E-4C21-B6D0-7E991058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B3D6B-2BF0-40E9-B587-871FFE409160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8FCC-19DA-479B-989D-06373E5D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36EFA-3B92-4B46-8CA9-20D1CFD3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DF08F-8DF7-44D6-AFCA-31132BA492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3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AECAE-6BD4-44F4-A0DA-77AE1F8C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668AA-5B0C-45F1-B445-06C7B7C77EC1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D9745-1518-4151-90DB-5B3C256C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4BF91-1129-4704-ADDC-35612C21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7AF1B-15C6-4040-9A65-B8FBBF95E1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54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5E14DD-F880-4F85-97E8-EB2B8EE6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A6DA6-073B-44B2-A66A-120B4C42952E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E2D6B6C-75CE-4540-99FB-C5982B65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66337A7-AB7C-4F33-AF05-FD4F6216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7836B-7F0E-41C4-9F4D-9D5D66D7A8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11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9" descr="Slate-V2-HD-compPhotoInset.png">
            <a:extLst>
              <a:ext uri="{FF2B5EF4-FFF2-40B4-BE49-F238E27FC236}">
                <a16:creationId xmlns:a16="http://schemas.microsoft.com/office/drawing/2014/main" id="{A8EECF08-DE24-4FBC-8CE6-5224D8019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35138"/>
            <a:ext cx="5087938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0" descr="Slate-V2-HD-compPhotoInset.png">
            <a:extLst>
              <a:ext uri="{FF2B5EF4-FFF2-40B4-BE49-F238E27FC236}">
                <a16:creationId xmlns:a16="http://schemas.microsoft.com/office/drawing/2014/main" id="{47C8303B-7906-4316-8CB3-E97C98518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0" y="1735138"/>
            <a:ext cx="5089525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89F5FC6B-0A6C-497F-B88C-F8B3C16B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2C7BF-A9E4-4E86-82B4-DF69564F802C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5F842B82-6B7A-42BD-907B-FABF019E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D100E561-F7D5-40EF-9E70-AB9F5CFA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4D12B-6609-4D93-A588-1A926B87BF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28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FCE71F4-0839-4F8C-84F0-6619C485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AB281-9EF0-49B8-8C86-EC642C1C1D13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3CE7820-53DB-4B88-ABC2-71C0D5B3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2589A6C-0412-43CE-97E4-057639A8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2804B-4F66-4A2F-9AD5-9E2877FCDC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6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B276521-5E09-4B5D-9D2E-C638DA46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F0A2A-20E2-4617-B9EB-5DE6F8008EFC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EE08406-C384-4C1C-8436-CA8809CA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092EA74-B1EF-49B9-9F76-B3554408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418CF-C9A4-44DD-882A-09D63A5F1C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58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/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64E1825-210A-47E5-8B2B-F2CE67BE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FCD19-EA53-48E1-88D6-54D303550D15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357E05-32EE-48CB-8A85-3DFBBA88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F77379A-BF2B-456B-93F7-0D86688E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18A29-7063-4BD6-923B-1129385E46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31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" descr="Slate-V2-HD-vertPhotoInset.png">
            <a:extLst>
              <a:ext uri="{FF2B5EF4-FFF2-40B4-BE49-F238E27FC236}">
                <a16:creationId xmlns:a16="http://schemas.microsoft.com/office/drawing/2014/main" id="{FE4D0A33-7675-45FC-A785-4D267CDA0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75" y="609600"/>
            <a:ext cx="3584575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FD51E6A0-05B7-4E45-8A42-41149FE2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C67D5-FCA7-4CDA-B854-8BEAA6C86FDA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F060A02-F22A-42B3-98DD-E9DAE00C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C3267D9-FC02-448F-833D-3F4762AF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34D39-3F8E-463F-B53E-80995E856A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1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FD2CED-044E-4967-A1BE-02C373FF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90EB9-346A-4F4F-B523-A8E2267AB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731963"/>
            <a:ext cx="10353675" cy="40592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DCD0-DE3B-465B-8BDE-E5B732035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78738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2B8AB55C-147D-48B0-AC9C-3B4DF1C48708}" type="datetimeFigureOut">
              <a:rPr lang="pt-BR"/>
              <a:pPr>
                <a:defRPr/>
              </a:pPr>
              <a:t>15/09/2020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12828-917E-4E4E-B97B-0FF1F178D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5883275"/>
            <a:ext cx="66722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C8235-FDEB-47E9-8B68-A3B4DB454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4013" y="5883275"/>
            <a:ext cx="754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48903B89-EF40-4E1C-810D-2985B665A4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707" r:id="rId5"/>
    <p:sldLayoutId id="2147483699" r:id="rId6"/>
    <p:sldLayoutId id="2147483700" r:id="rId7"/>
    <p:sldLayoutId id="2147483701" r:id="rId8"/>
    <p:sldLayoutId id="2147483708" r:id="rId9"/>
    <p:sldLayoutId id="2147483709" r:id="rId10"/>
    <p:sldLayoutId id="2147483702" r:id="rId11"/>
    <p:sldLayoutId id="2147483710" r:id="rId12"/>
    <p:sldLayoutId id="2147483703" r:id="rId13"/>
    <p:sldLayoutId id="2147483704" r:id="rId14"/>
    <p:sldLayoutId id="2147483711" r:id="rId15"/>
    <p:sldLayoutId id="2147483705" r:id="rId16"/>
    <p:sldLayoutId id="2147483706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Trebuchet MS" panose="020B0603020202020204" pitchFamily="34" charset="0"/>
          <a:cs typeface="Trebuchet M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48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138" indent="-269875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525" indent="-2159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888" indent="-2159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225" indent="-2159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291794E-C492-4178-A8BA-32F76677A6F3}"/>
              </a:ext>
            </a:extLst>
          </p:cNvPr>
          <p:cNvSpPr txBox="1"/>
          <p:nvPr/>
        </p:nvSpPr>
        <p:spPr>
          <a:xfrm>
            <a:off x="448614" y="1305341"/>
            <a:ext cx="1129477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Como descrever,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como explicar?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O amor que vai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de leste a oeste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E nunca mais vai terminar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C78D9CC-B4B0-4E9E-892E-BD561AC6B275}"/>
              </a:ext>
            </a:extLst>
          </p:cNvPr>
          <p:cNvSpPr txBox="1"/>
          <p:nvPr/>
        </p:nvSpPr>
        <p:spPr>
          <a:xfrm>
            <a:off x="2616558" y="1720840"/>
            <a:ext cx="69588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SE AS PALAVAS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NÃO MOSTRAREM,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COMO É GRANDE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A MINHA GRATIDÃO</a:t>
            </a:r>
          </a:p>
        </p:txBody>
      </p:sp>
    </p:spTree>
    <p:extLst>
      <p:ext uri="{BB962C8B-B14F-4D97-AF65-F5344CB8AC3E}">
        <p14:creationId xmlns:p14="http://schemas.microsoft.com/office/powerpoint/2010/main" val="225846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CE87B42-602B-438F-88BD-222887FEAE31}"/>
              </a:ext>
            </a:extLst>
          </p:cNvPr>
          <p:cNvSpPr txBox="1"/>
          <p:nvPr/>
        </p:nvSpPr>
        <p:spPr>
          <a:xfrm>
            <a:off x="1530439" y="889843"/>
            <a:ext cx="913112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MESMO ASSIM SENHOR, RECEBE O MEU LOUVOR,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É DE CORAÇÃO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MESMO ASSIM SENHOR, RECEBE O MEU LOUVOR,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É DE CORAÇÃO.</a:t>
            </a:r>
          </a:p>
        </p:txBody>
      </p:sp>
    </p:spTree>
    <p:extLst>
      <p:ext uri="{BB962C8B-B14F-4D97-AF65-F5344CB8AC3E}">
        <p14:creationId xmlns:p14="http://schemas.microsoft.com/office/powerpoint/2010/main" val="394754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6134D8B-9E02-49E1-BB5D-31F97AF44BC7}"/>
              </a:ext>
            </a:extLst>
          </p:cNvPr>
          <p:cNvSpPr txBox="1"/>
          <p:nvPr/>
        </p:nvSpPr>
        <p:spPr>
          <a:xfrm>
            <a:off x="856445" y="1305341"/>
            <a:ext cx="1047911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TU ME CONHECES BEM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E SABES QUEM EU SOU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NÃO HÁ COMO ME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ESCONDER DE TI,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SEMPRE SABES ONDE ESTOU</a:t>
            </a:r>
          </a:p>
        </p:txBody>
      </p:sp>
    </p:spTree>
    <p:extLst>
      <p:ext uri="{BB962C8B-B14F-4D97-AF65-F5344CB8AC3E}">
        <p14:creationId xmlns:p14="http://schemas.microsoft.com/office/powerpoint/2010/main" val="216299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3B68902-CC53-47EF-B07E-06FA55001387}"/>
              </a:ext>
            </a:extLst>
          </p:cNvPr>
          <p:cNvSpPr txBox="1"/>
          <p:nvPr/>
        </p:nvSpPr>
        <p:spPr>
          <a:xfrm>
            <a:off x="1968321" y="1720840"/>
            <a:ext cx="82553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É DE CORAÇÃO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TUDO QUE EU DISSER,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NUM HINO DE LOUVOR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A JESUS DE NAZARÉ</a:t>
            </a:r>
          </a:p>
        </p:txBody>
      </p:sp>
    </p:spTree>
    <p:extLst>
      <p:ext uri="{BB962C8B-B14F-4D97-AF65-F5344CB8AC3E}">
        <p14:creationId xmlns:p14="http://schemas.microsoft.com/office/powerpoint/2010/main" val="50801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3649F09-F3CB-47BC-B44B-F4EEC6D0539E}"/>
              </a:ext>
            </a:extLst>
          </p:cNvPr>
          <p:cNvSpPr txBox="1"/>
          <p:nvPr/>
        </p:nvSpPr>
        <p:spPr>
          <a:xfrm>
            <a:off x="577403" y="474345"/>
            <a:ext cx="1103719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SE AS PALAVAS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NÃO MOSTRAREM,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COMO É GRANDE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A MINHA GRATIDÃO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MESMO ASSIM SENHOR,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RECEBE O MEU LOUVOR,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É DE CORAÇÃO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aixaDeTexto 2">
            <a:extLst>
              <a:ext uri="{FF2B5EF4-FFF2-40B4-BE49-F238E27FC236}">
                <a16:creationId xmlns:a16="http://schemas.microsoft.com/office/drawing/2014/main" id="{72CB7A20-5CFB-4075-BCA4-90FDDC0E3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52" y="1720840"/>
            <a:ext cx="1170689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eaLnBrk="1" hangingPunct="1"/>
            <a:r>
              <a:rPr lang="pt-BR" alt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SE EU FIZER CHOVER </a:t>
            </a:r>
          </a:p>
          <a:p>
            <a:pPr eaLnBrk="1" hangingPunct="1"/>
            <a:r>
              <a:rPr lang="pt-BR" alt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PALAVRAS DE LOUVOR, </a:t>
            </a:r>
          </a:p>
          <a:p>
            <a:pPr eaLnBrk="1" hangingPunct="1"/>
            <a:r>
              <a:rPr lang="pt-BR" alt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AINDA SIM SERÁ TÃO POUCO, FRENTE A ESSE GRANDE AMOR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11126DE-6524-45E5-AC40-968076066E4F}"/>
              </a:ext>
            </a:extLst>
          </p:cNvPr>
          <p:cNvSpPr txBox="1"/>
          <p:nvPr/>
        </p:nvSpPr>
        <p:spPr>
          <a:xfrm>
            <a:off x="809222" y="1305341"/>
            <a:ext cx="1057355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POR ISSO ESCUTE O PULSAR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DO MEU CORAÇÃO,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ÉS O CAMINHO A VIDA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E A VERDADE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TE DOU A MINHA GRATIDÃO</a:t>
            </a:r>
          </a:p>
        </p:txBody>
      </p:sp>
    </p:spTree>
    <p:extLst>
      <p:ext uri="{BB962C8B-B14F-4D97-AF65-F5344CB8AC3E}">
        <p14:creationId xmlns:p14="http://schemas.microsoft.com/office/powerpoint/2010/main" val="30199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6F5DBC7-20DA-49FD-929B-10F116917489}"/>
              </a:ext>
            </a:extLst>
          </p:cNvPr>
          <p:cNvSpPr txBox="1"/>
          <p:nvPr/>
        </p:nvSpPr>
        <p:spPr>
          <a:xfrm>
            <a:off x="1985493" y="1720840"/>
            <a:ext cx="82210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É DE CORAÇÃO,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TUDO QUE EU DISSER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NUM HINO DE LOUVOR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A JESUS DE NAZARÉ</a:t>
            </a:r>
          </a:p>
        </p:txBody>
      </p:sp>
    </p:spTree>
    <p:extLst>
      <p:ext uri="{BB962C8B-B14F-4D97-AF65-F5344CB8AC3E}">
        <p14:creationId xmlns:p14="http://schemas.microsoft.com/office/powerpoint/2010/main" val="64106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E93CFC8-BA59-4B49-8867-8CAEA2A5E3C4}"/>
              </a:ext>
            </a:extLst>
          </p:cNvPr>
          <p:cNvSpPr txBox="1"/>
          <p:nvPr/>
        </p:nvSpPr>
        <p:spPr>
          <a:xfrm>
            <a:off x="1614152" y="474345"/>
            <a:ext cx="896369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SE AS PALAVAS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NÃO MOSTRAREM,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COMO É GRANDE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A MINHA GRATIDÃO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MESMO ASSIM SENHOR,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RECEBE O MEU LOUVOR,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É DE CORAÇÃO</a:t>
            </a:r>
          </a:p>
        </p:txBody>
      </p:sp>
    </p:spTree>
    <p:extLst>
      <p:ext uri="{BB962C8B-B14F-4D97-AF65-F5344CB8AC3E}">
        <p14:creationId xmlns:p14="http://schemas.microsoft.com/office/powerpoint/2010/main" val="238298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633087F-E36E-472C-ADA0-7BC3668CBB86}"/>
              </a:ext>
            </a:extLst>
          </p:cNvPr>
          <p:cNvSpPr txBox="1"/>
          <p:nvPr/>
        </p:nvSpPr>
        <p:spPr>
          <a:xfrm>
            <a:off x="2228045" y="889843"/>
            <a:ext cx="793338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É DE CORAÇÃO,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TUDO QUE EU DISSER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(O QUE EU DISSER)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NUM HINO DE LOUVOR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A JESUS DE NAZARÉ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(DE NAZARÉ)</a:t>
            </a:r>
          </a:p>
        </p:txBody>
      </p:sp>
    </p:spTree>
    <p:extLst>
      <p:ext uri="{BB962C8B-B14F-4D97-AF65-F5344CB8AC3E}">
        <p14:creationId xmlns:p14="http://schemas.microsoft.com/office/powerpoint/2010/main" val="117428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159</TotalTime>
  <Words>224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Calisto MT</vt:lpstr>
      <vt:lpstr>Wingdings 2</vt:lpstr>
      <vt:lpstr>Ardósia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Carlinhos</dc:creator>
  <cp:lastModifiedBy>Carlinhos</cp:lastModifiedBy>
  <cp:revision>20</cp:revision>
  <dcterms:created xsi:type="dcterms:W3CDTF">2020-07-02T22:50:52Z</dcterms:created>
  <dcterms:modified xsi:type="dcterms:W3CDTF">2020-09-16T00:18:26Z</dcterms:modified>
</cp:coreProperties>
</file>