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5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11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0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8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69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22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20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24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0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5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30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B8E6-57FC-44F8-A062-F9BF760C5EDE}" type="datetimeFigureOut">
              <a:rPr lang="pt-BR" smtClean="0"/>
              <a:t>24/01/2022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372F-1A4D-47B4-A684-0DA637825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96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atin typeface="Arial Black" panose="020B0A04020102020204" pitchFamily="34" charset="0"/>
              </a:rPr>
              <a:t> TUDO SOBRE VOCÊ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1655762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MORADA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14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66765"/>
            <a:ext cx="11023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DO MONTE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DA FACE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ESPANTO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O PESO DA TUA GLÓRIA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1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600" y="147935"/>
            <a:ext cx="10045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DA GLÓRIA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DA MORTE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MEDO QUER ME PARAR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3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23736"/>
            <a:ext cx="10693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ME TIRA O MEDO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ME FAZ DIZER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MOISÉS, SUBA EM MEU LUGAR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FAZ ENTENDER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4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41365"/>
            <a:ext cx="10883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A TEMPESTADE É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CHUVA FORTE É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VENTO FORTE É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 QUE ME FAZ TREMER AS PERNAS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3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86035"/>
            <a:ext cx="9474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PORTA ABERTA É VOCÊ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FECHADA É VOCÊ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TUDO SOBRE VOCÊ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59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212636"/>
            <a:ext cx="1076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TIRA O MEDO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ME FAZ DIZER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MOISÉS, SUBA EM MEU LUGAR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FAZ ENTENDER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92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41365"/>
            <a:ext cx="1064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A TEMPESTADE É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CHUVA FORTE É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VENTO FORTE É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 QUE ME FAZ TREMER AS PERNAS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20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28665"/>
            <a:ext cx="10553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PORTA ABERTA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FECHADA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TUDO SOBRE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TAMBÉM VOU SUBIR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5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0"/>
            <a:ext cx="10401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SUBIR O MONTE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MUITOS DESISTIRAM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VOU FICAR LÁ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ATÉ TE ENCONTRAR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8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136436"/>
            <a:ext cx="98425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ENTRAR NA CASA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VOU FAZER MORADA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VOU FICAR LÁ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ATÉ TE ENCONTRAR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4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290036"/>
            <a:ext cx="10744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PORTA DA CASA MAIS SIMPLES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O ANJO DA MORTE NÃO ENTRA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ESTRADA QUE CORRE PRO MAR SOLO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VENTO QUE ABRE O CAMINHO É VOCÊ</a:t>
            </a:r>
            <a:r>
              <a:rPr lang="pt-BR" sz="4400" b="1" dirty="0" smtClean="0">
                <a:latin typeface="Arial Black" panose="020B0A04020102020204" pitchFamily="34" charset="0"/>
              </a:rPr>
              <a:t/>
            </a:r>
            <a:br>
              <a:rPr lang="pt-BR" sz="4400" b="1" dirty="0" smtClean="0">
                <a:latin typeface="Arial Black" panose="020B0A04020102020204" pitchFamily="34" charset="0"/>
              </a:rPr>
            </a:br>
            <a:r>
              <a:rPr lang="pt-BR" sz="4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VOCÊ</a:t>
            </a:r>
            <a:endParaRPr lang="pt-BR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2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1600" y="0"/>
            <a:ext cx="10883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SUBIR O MONTE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MUITOS DESISTIRAM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VOU FICAR LÁ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ATÉ TE ENCONTRAR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3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4300" y="54065"/>
            <a:ext cx="942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VOU ENTRAR NA CASA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VOU FAZER MORADA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VOU FICAR LÁ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ATÉ TE ENCONTRAR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9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54065"/>
            <a:ext cx="1092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DO MONTE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DA FACE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ESPANTO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O PESO DA TUA GLÓRIA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04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122535"/>
            <a:ext cx="9448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DA GLÓRIA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MAIS PERTO DA MORTE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MEDO QUER ME PARAR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4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0"/>
            <a:ext cx="10756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ME TIRA O MEDO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ME FAZ DIZER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MOISÉS, SUBA EM MEU LUGAR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FAZ ENTENDER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93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0"/>
            <a:ext cx="10363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A TEMPESTADE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CHUVA FORTE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VENTO FORTE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 QUE ME FAZ TREMER AS PERNAS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34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73335"/>
            <a:ext cx="1117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PORTA ABERTA É VOCÊ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FECHADA É VOCÊ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TUDO SOBRE VOCÊ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0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41365"/>
            <a:ext cx="11404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TEMPESTADE É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CHUVA FORTE É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VENTO FORTE É VOCÊ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 QUE ME FAZ TREMER AS PERNAS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61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12236"/>
            <a:ext cx="1127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PORTA ABERTA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FECHADA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TUDO SOBRE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TAMBÉM VOU SUBIR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TAMBÉM VOU SUBIR, EU VOU SUBIR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2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112236"/>
            <a:ext cx="11315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NUVEM QUE APONTA O DESTINO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A MESMA QUE COBRE O PASSADO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PÃO QUE SACIA A FOME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ROCHA QUE MATA MINHA SEDE É VOCÊ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VOCÊ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6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188436"/>
            <a:ext cx="11010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PORTA DA CASA MAIS SIMPLES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O ANJO DA MORTE NÃO ENTRA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ESTRADA QUE CORRE PRO MAR SOLO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VENTO QUE ABRE O CAMINHO É VOCÊ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VOCÊ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4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99536"/>
            <a:ext cx="10858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NUVEM QUE APONTA O DESTINO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A MESMA QUE COBRE O PASSADO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PÃO QUE SACIA A FOME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ROCHA QUE MATA MINHA SEDE É VOCÊ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VOCÊ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1300" y="211435"/>
            <a:ext cx="10820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DO MONTE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DA FACE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ESPANTO COM O PESO DA TUA GLÓRIA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1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" y="122535"/>
            <a:ext cx="10756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PERTO DA GLÓRIA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MAIS PERTO DA MORTE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 MEDO QUER ME PARAR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2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99936"/>
            <a:ext cx="9817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ENTÃO ME TIRA O MEDO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ME FAZ DIZER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MOISÉS, SUBA EM MEU LUGAR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FAZ ENTENDER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0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250736"/>
            <a:ext cx="10515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A TEMPESTADE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CHUVA FORTE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VENTO FORTE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O QUE ME FAZ TREMER AS PERNAS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8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0"/>
            <a:ext cx="10909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PORTA ABERTA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 FECHADA É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TUDO SOBRE VOCÊ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EU TAMBÉM VOU SUBIR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08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TUDO SOBRE VOCÊ</Template>
  <TotalTime>0</TotalTime>
  <Words>141</Words>
  <Application>Microsoft Office PowerPoint</Application>
  <PresentationFormat>Widescreen</PresentationFormat>
  <Paragraphs>30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Tema do Office</vt:lpstr>
      <vt:lpstr> TUDO SOBRE VOCÊ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TUDO SOBRE VOCÊ</dc:title>
  <dc:creator>Carlinhos Lemos</dc:creator>
  <cp:lastModifiedBy>Carlinhos Lemos</cp:lastModifiedBy>
  <cp:revision>1</cp:revision>
  <dcterms:created xsi:type="dcterms:W3CDTF">2022-01-25T00:40:13Z</dcterms:created>
  <dcterms:modified xsi:type="dcterms:W3CDTF">2022-01-25T00:41:07Z</dcterms:modified>
</cp:coreProperties>
</file>