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601575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96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394" autoAdjust="0"/>
  </p:normalViewPr>
  <p:slideViewPr>
    <p:cSldViewPr>
      <p:cViewPr varScale="1">
        <p:scale>
          <a:sx n="74" d="100"/>
          <a:sy n="74" d="100"/>
        </p:scale>
        <p:origin x="378" y="66"/>
      </p:cViewPr>
      <p:guideLst>
        <p:guide orient="horz" pos="2160"/>
        <p:guide pos="396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3E66D2-6F6E-42C5-B50C-7F5C2A20BEE3}" type="datetimeFigureOut">
              <a:rPr lang="pt-BR" smtClean="0"/>
              <a:t>24/08/2019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593725" y="1143000"/>
            <a:ext cx="56705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A245BF-9C65-42AA-9D76-E7EE4EBA45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19826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245BF-9C65-42AA-9D76-E7EE4EBA459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75768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45118" y="2130426"/>
            <a:ext cx="10711339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90236" y="3886200"/>
            <a:ext cx="8821103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CD7AF-611A-4AD8-ADB3-DDB614A55431}" type="datetimeFigureOut">
              <a:rPr lang="pt-BR" smtClean="0"/>
              <a:t>24/08/2019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8BC2A-965C-4594-A2D3-549A5542EB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1170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CD7AF-611A-4AD8-ADB3-DDB614A55431}" type="datetimeFigureOut">
              <a:rPr lang="pt-BR" smtClean="0"/>
              <a:t>24/08/2019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8BC2A-965C-4594-A2D3-549A5542EB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0674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136142" y="274639"/>
            <a:ext cx="2835354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30079" y="274639"/>
            <a:ext cx="8296037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CD7AF-611A-4AD8-ADB3-DDB614A55431}" type="datetimeFigureOut">
              <a:rPr lang="pt-BR" smtClean="0"/>
              <a:t>24/08/2019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8BC2A-965C-4594-A2D3-549A5542EB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4593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CD7AF-611A-4AD8-ADB3-DDB614A55431}" type="datetimeFigureOut">
              <a:rPr lang="pt-BR" smtClean="0"/>
              <a:t>24/08/2019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8BC2A-965C-4594-A2D3-549A5542EB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6229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95437" y="4406901"/>
            <a:ext cx="10711339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95437" y="2906713"/>
            <a:ext cx="10711339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CD7AF-611A-4AD8-ADB3-DDB614A55431}" type="datetimeFigureOut">
              <a:rPr lang="pt-BR" smtClean="0"/>
              <a:t>24/08/2019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8BC2A-965C-4594-A2D3-549A5542EB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1854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30079" y="1600201"/>
            <a:ext cx="5565696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405800" y="1600201"/>
            <a:ext cx="5565696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CD7AF-611A-4AD8-ADB3-DDB614A55431}" type="datetimeFigureOut">
              <a:rPr lang="pt-BR" smtClean="0"/>
              <a:t>24/08/2019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8BC2A-965C-4594-A2D3-549A5542EB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7857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30079" y="1535113"/>
            <a:ext cx="556788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30079" y="2174875"/>
            <a:ext cx="556788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401426" y="1535113"/>
            <a:ext cx="557007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401426" y="2174875"/>
            <a:ext cx="557007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CD7AF-611A-4AD8-ADB3-DDB614A55431}" type="datetimeFigureOut">
              <a:rPr lang="pt-BR" smtClean="0"/>
              <a:t>24/08/2019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8BC2A-965C-4594-A2D3-549A5542EB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8199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CD7AF-611A-4AD8-ADB3-DDB614A55431}" type="datetimeFigureOut">
              <a:rPr lang="pt-BR" smtClean="0"/>
              <a:t>24/08/2019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8BC2A-965C-4594-A2D3-549A5542EB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0224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CD7AF-611A-4AD8-ADB3-DDB614A55431}" type="datetimeFigureOut">
              <a:rPr lang="pt-BR" smtClean="0"/>
              <a:t>24/08/2019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8BC2A-965C-4594-A2D3-549A5542EB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4899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080" y="273050"/>
            <a:ext cx="4145831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926866" y="273051"/>
            <a:ext cx="704463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0080" y="1435101"/>
            <a:ext cx="4145831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CD7AF-611A-4AD8-ADB3-DDB614A55431}" type="datetimeFigureOut">
              <a:rPr lang="pt-BR" smtClean="0"/>
              <a:t>24/08/2019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8BC2A-965C-4594-A2D3-549A5542EB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264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69997" y="4800600"/>
            <a:ext cx="7560945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469997" y="612775"/>
            <a:ext cx="7560945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2469997" y="5367338"/>
            <a:ext cx="756094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CD7AF-611A-4AD8-ADB3-DDB614A55431}" type="datetimeFigureOut">
              <a:rPr lang="pt-BR" smtClean="0"/>
              <a:t>24/08/2019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8BC2A-965C-4594-A2D3-549A5542EB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5418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30079" y="274638"/>
            <a:ext cx="1134141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30079" y="1600201"/>
            <a:ext cx="1134141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30079" y="6356351"/>
            <a:ext cx="29403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8CD7AF-611A-4AD8-ADB3-DDB614A55431}" type="datetimeFigureOut">
              <a:rPr lang="pt-BR" smtClean="0"/>
              <a:t>24/08/2019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305538" y="6356351"/>
            <a:ext cx="39904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9031129" y="6356351"/>
            <a:ext cx="29403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18BC2A-965C-4594-A2D3-549A5542EB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7642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484363" y="908720"/>
            <a:ext cx="10711339" cy="1470025"/>
          </a:xfrm>
        </p:spPr>
        <p:txBody>
          <a:bodyPr>
            <a:normAutofit/>
          </a:bodyPr>
          <a:lstStyle/>
          <a:p>
            <a:r>
              <a:rPr lang="pt-BR" sz="6600" b="1" dirty="0">
                <a:latin typeface="Arial Black" panose="020B0A04020102020204" pitchFamily="34" charset="0"/>
                <a:cs typeface="Aharoni" pitchFamily="2" charset="-79"/>
              </a:rPr>
              <a:t>A ALMA ABATIDA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796731" y="2060848"/>
            <a:ext cx="6462692" cy="1752600"/>
          </a:xfrm>
        </p:spPr>
        <p:txBody>
          <a:bodyPr/>
          <a:lstStyle/>
          <a:p>
            <a:r>
              <a:rPr lang="pt-BR" b="1" u="sng" dirty="0">
                <a:solidFill>
                  <a:schemeClr val="tx1"/>
                </a:solidFill>
                <a:latin typeface="Arial Black" panose="020B0A04020102020204" pitchFamily="34" charset="0"/>
                <a:cs typeface="Aharoni" pitchFamily="2" charset="-79"/>
              </a:rPr>
              <a:t>HINO 193 HARPA CRISTÃ</a:t>
            </a:r>
          </a:p>
        </p:txBody>
      </p:sp>
    </p:spTree>
    <p:extLst>
      <p:ext uri="{BB962C8B-B14F-4D97-AF65-F5344CB8AC3E}">
        <p14:creationId xmlns:p14="http://schemas.microsoft.com/office/powerpoint/2010/main" val="14942642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79329" y="428178"/>
            <a:ext cx="1184291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600" b="1" dirty="0">
                <a:latin typeface="Arial Black" panose="020B0A04020102020204" pitchFamily="34" charset="0"/>
                <a:cs typeface="Aharoni" pitchFamily="2" charset="-79"/>
              </a:rPr>
              <a:t> 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7F732E99-219B-4D1D-873C-5104CE5420EA}"/>
              </a:ext>
            </a:extLst>
          </p:cNvPr>
          <p:cNvSpPr/>
          <p:nvPr/>
        </p:nvSpPr>
        <p:spPr>
          <a:xfrm>
            <a:off x="1" y="1207328"/>
            <a:ext cx="12601574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8000" b="1" dirty="0">
                <a:latin typeface="Arial Black" panose="020B0A04020102020204" pitchFamily="34" charset="0"/>
              </a:rPr>
              <a:t>TERÁS EM BREVE</a:t>
            </a:r>
          </a:p>
          <a:p>
            <a:pPr algn="ctr"/>
            <a:r>
              <a:rPr lang="pt-BR" sz="8000" b="1" dirty="0">
                <a:latin typeface="Arial Black" panose="020B0A04020102020204" pitchFamily="34" charset="0"/>
              </a:rPr>
              <a:t> AS DORES FINDAS</a:t>
            </a:r>
          </a:p>
          <a:p>
            <a:pPr algn="ctr"/>
            <a:r>
              <a:rPr lang="pt-BR" sz="8000" b="1" dirty="0">
                <a:latin typeface="Arial Black" panose="020B0A04020102020204" pitchFamily="34" charset="0"/>
              </a:rPr>
              <a:t>NO DIA ALEGRE DA SUA VINDA</a:t>
            </a:r>
          </a:p>
        </p:txBody>
      </p:sp>
    </p:spTree>
    <p:extLst>
      <p:ext uri="{BB962C8B-B14F-4D97-AF65-F5344CB8AC3E}">
        <p14:creationId xmlns:p14="http://schemas.microsoft.com/office/powerpoint/2010/main" val="17650246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0" y="476672"/>
            <a:ext cx="12601575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b="1" dirty="0">
                <a:latin typeface="Arial Black" panose="020B0A04020102020204" pitchFamily="34" charset="0"/>
                <a:cs typeface="Aharoni" pitchFamily="2" charset="-79"/>
              </a:rPr>
              <a:t>SE CRISTO TARDA ESPERA AINDA</a:t>
            </a:r>
          </a:p>
          <a:p>
            <a:pPr algn="ctr"/>
            <a:r>
              <a:rPr lang="pt-BR" sz="8000" b="1" dirty="0">
                <a:latin typeface="Arial Black" panose="020B0A04020102020204" pitchFamily="34" charset="0"/>
                <a:cs typeface="Aharoni" pitchFamily="2" charset="-79"/>
              </a:rPr>
              <a:t>MAIS UM </a:t>
            </a:r>
          </a:p>
          <a:p>
            <a:pPr algn="ctr"/>
            <a:r>
              <a:rPr lang="pt-BR" sz="8000" b="1" dirty="0">
                <a:latin typeface="Arial Black" panose="020B0A04020102020204" pitchFamily="34" charset="0"/>
                <a:cs typeface="Aharoni" pitchFamily="2" charset="-79"/>
              </a:rPr>
              <a:t>POUQUINHO E O VERÁS</a:t>
            </a:r>
          </a:p>
        </p:txBody>
      </p:sp>
    </p:spTree>
    <p:extLst>
      <p:ext uri="{BB962C8B-B14F-4D97-AF65-F5344CB8AC3E}">
        <p14:creationId xmlns:p14="http://schemas.microsoft.com/office/powerpoint/2010/main" val="27934033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EF25B90E-5C79-4ADB-8F90-93639755C7F2}"/>
              </a:ext>
            </a:extLst>
          </p:cNvPr>
          <p:cNvSpPr/>
          <p:nvPr/>
        </p:nvSpPr>
        <p:spPr>
          <a:xfrm>
            <a:off x="0" y="584181"/>
            <a:ext cx="12601575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8000" b="1" dirty="0">
                <a:latin typeface="Arial Black" panose="020B0A04020102020204" pitchFamily="34" charset="0"/>
              </a:rPr>
              <a:t>POR QUE TE ABATES, Ó, MINHA ALMA?</a:t>
            </a:r>
          </a:p>
          <a:p>
            <a:pPr algn="ctr"/>
            <a:r>
              <a:rPr lang="pt-BR" sz="8000" b="1" dirty="0">
                <a:latin typeface="Arial Black" panose="020B0A04020102020204" pitchFamily="34" charset="0"/>
              </a:rPr>
              <a:t>E TE COMOVES PERDENDO </a:t>
            </a:r>
          </a:p>
          <a:p>
            <a:pPr algn="ctr"/>
            <a:r>
              <a:rPr lang="pt-BR" sz="8000" b="1" dirty="0">
                <a:latin typeface="Arial Black" panose="020B0A04020102020204" pitchFamily="34" charset="0"/>
              </a:rPr>
              <a:t>A CALMA?</a:t>
            </a:r>
          </a:p>
        </p:txBody>
      </p:sp>
    </p:spTree>
    <p:extLst>
      <p:ext uri="{BB962C8B-B14F-4D97-AF65-F5344CB8AC3E}">
        <p14:creationId xmlns:p14="http://schemas.microsoft.com/office/powerpoint/2010/main" val="9048966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79329" y="635204"/>
            <a:ext cx="1184291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600" b="1" dirty="0">
                <a:latin typeface="Arial Black" panose="020B0A04020102020204" pitchFamily="34" charset="0"/>
                <a:cs typeface="Aharoni" pitchFamily="2" charset="-79"/>
              </a:rPr>
              <a:t> 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FAB5062C-D6A3-42EF-9B8D-FC896300789B}"/>
              </a:ext>
            </a:extLst>
          </p:cNvPr>
          <p:cNvSpPr/>
          <p:nvPr/>
        </p:nvSpPr>
        <p:spPr>
          <a:xfrm>
            <a:off x="1" y="1220554"/>
            <a:ext cx="12601574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8000" b="1" dirty="0">
                <a:latin typeface="Arial Black" panose="020B0A04020102020204" pitchFamily="34" charset="0"/>
              </a:rPr>
              <a:t>NÃO TENHAS MEDO EM DEUS ESPERA</a:t>
            </a:r>
          </a:p>
          <a:p>
            <a:pPr algn="ctr"/>
            <a:r>
              <a:rPr lang="pt-BR" sz="8000" b="1" dirty="0">
                <a:latin typeface="Arial Black" panose="020B0A04020102020204" pitchFamily="34" charset="0"/>
              </a:rPr>
              <a:t>PORQUE BEM CEDO JESUS VIRÁ</a:t>
            </a:r>
          </a:p>
        </p:txBody>
      </p:sp>
    </p:spTree>
    <p:extLst>
      <p:ext uri="{BB962C8B-B14F-4D97-AF65-F5344CB8AC3E}">
        <p14:creationId xmlns:p14="http://schemas.microsoft.com/office/powerpoint/2010/main" val="4192858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4118C57A-7ED8-4FC6-977A-A6E8CE2AB281}"/>
              </a:ext>
            </a:extLst>
          </p:cNvPr>
          <p:cNvSpPr/>
          <p:nvPr/>
        </p:nvSpPr>
        <p:spPr>
          <a:xfrm>
            <a:off x="0" y="1052736"/>
            <a:ext cx="12601575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8000" b="1" dirty="0">
                <a:latin typeface="Arial Black" panose="020B0A04020102020204" pitchFamily="34" charset="0"/>
              </a:rPr>
              <a:t>SE TU, MINH'ALMA </a:t>
            </a:r>
          </a:p>
          <a:p>
            <a:pPr algn="ctr"/>
            <a:r>
              <a:rPr lang="pt-BR" sz="8000" b="1" dirty="0">
                <a:latin typeface="Arial Black" panose="020B0A04020102020204" pitchFamily="34" charset="0"/>
              </a:rPr>
              <a:t>A DEUS SUPLICAS</a:t>
            </a:r>
          </a:p>
          <a:p>
            <a:pPr algn="ctr"/>
            <a:r>
              <a:rPr lang="pt-BR" sz="8000" b="1" dirty="0">
                <a:latin typeface="Arial Black" panose="020B0A04020102020204" pitchFamily="34" charset="0"/>
              </a:rPr>
              <a:t>E NÃO RECEBES CONFIANDO FICA</a:t>
            </a:r>
          </a:p>
        </p:txBody>
      </p:sp>
    </p:spTree>
    <p:extLst>
      <p:ext uri="{BB962C8B-B14F-4D97-AF65-F5344CB8AC3E}">
        <p14:creationId xmlns:p14="http://schemas.microsoft.com/office/powerpoint/2010/main" val="1865569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3AE65FE4-B27E-4789-9846-461CA5ABD2F9}"/>
              </a:ext>
            </a:extLst>
          </p:cNvPr>
          <p:cNvSpPr/>
          <p:nvPr/>
        </p:nvSpPr>
        <p:spPr>
          <a:xfrm>
            <a:off x="1" y="476672"/>
            <a:ext cx="12601574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8000" b="1" dirty="0">
                <a:latin typeface="Arial Black" panose="020B0A04020102020204" pitchFamily="34" charset="0"/>
              </a:rPr>
              <a:t>EM SUAS PROMESSAS QUE SÃO MUI RICAS</a:t>
            </a:r>
          </a:p>
          <a:p>
            <a:pPr algn="ctr"/>
            <a:r>
              <a:rPr lang="pt-BR" sz="8000" b="1" dirty="0">
                <a:latin typeface="Arial Black" panose="020B0A04020102020204" pitchFamily="34" charset="0"/>
              </a:rPr>
              <a:t>E INFALÍVEIS PRA TE VALER</a:t>
            </a:r>
          </a:p>
        </p:txBody>
      </p:sp>
    </p:spTree>
    <p:extLst>
      <p:ext uri="{BB962C8B-B14F-4D97-AF65-F5344CB8AC3E}">
        <p14:creationId xmlns:p14="http://schemas.microsoft.com/office/powerpoint/2010/main" val="2563401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45C1E3C1-C436-4C58-8E14-8FAF237D6A06}"/>
              </a:ext>
            </a:extLst>
          </p:cNvPr>
          <p:cNvSpPr/>
          <p:nvPr/>
        </p:nvSpPr>
        <p:spPr>
          <a:xfrm>
            <a:off x="-1" y="476672"/>
            <a:ext cx="12601575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8000" b="1" dirty="0">
                <a:latin typeface="Arial Black" panose="020B0A04020102020204" pitchFamily="34" charset="0"/>
              </a:rPr>
              <a:t>POR QUE TE ABATES Ó, MINHA ALMA?</a:t>
            </a:r>
          </a:p>
          <a:p>
            <a:pPr algn="ctr"/>
            <a:r>
              <a:rPr lang="pt-BR" sz="8000" b="1" dirty="0">
                <a:latin typeface="Arial Black" panose="020B0A04020102020204" pitchFamily="34" charset="0"/>
              </a:rPr>
              <a:t>E TE COMOVES PERDENDO </a:t>
            </a:r>
          </a:p>
          <a:p>
            <a:pPr algn="ctr"/>
            <a:r>
              <a:rPr lang="pt-BR" sz="8000" b="1" dirty="0">
                <a:latin typeface="Arial Black" panose="020B0A04020102020204" pitchFamily="34" charset="0"/>
              </a:rPr>
              <a:t>A CALMA?</a:t>
            </a:r>
          </a:p>
        </p:txBody>
      </p:sp>
    </p:spTree>
    <p:extLst>
      <p:ext uri="{BB962C8B-B14F-4D97-AF65-F5344CB8AC3E}">
        <p14:creationId xmlns:p14="http://schemas.microsoft.com/office/powerpoint/2010/main" val="29892110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23D8075E-A5F6-4C68-A3E5-3F4CC4C45930}"/>
              </a:ext>
            </a:extLst>
          </p:cNvPr>
          <p:cNvSpPr/>
          <p:nvPr/>
        </p:nvSpPr>
        <p:spPr>
          <a:xfrm>
            <a:off x="1" y="1052736"/>
            <a:ext cx="12601574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8500" b="1" dirty="0">
                <a:latin typeface="Arial Black" panose="020B0A04020102020204" pitchFamily="34" charset="0"/>
              </a:rPr>
              <a:t>NÃO TENHAS MEDO EM DEUS ESPERA</a:t>
            </a:r>
          </a:p>
          <a:p>
            <a:pPr algn="ctr"/>
            <a:r>
              <a:rPr lang="pt-BR" sz="8500" b="1" dirty="0">
                <a:latin typeface="Arial Black" panose="020B0A04020102020204" pitchFamily="34" charset="0"/>
              </a:rPr>
              <a:t>PORQUE BEM CEDO JESUS VIRÁ</a:t>
            </a:r>
          </a:p>
        </p:txBody>
      </p:sp>
    </p:spTree>
    <p:extLst>
      <p:ext uri="{BB962C8B-B14F-4D97-AF65-F5344CB8AC3E}">
        <p14:creationId xmlns:p14="http://schemas.microsoft.com/office/powerpoint/2010/main" val="27101915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0" y="908720"/>
            <a:ext cx="12601575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500" b="1" dirty="0">
                <a:latin typeface="Arial Black" panose="020B0A04020102020204" pitchFamily="34" charset="0"/>
                <a:cs typeface="Aharoni" pitchFamily="2" charset="-79"/>
              </a:rPr>
              <a:t>ELE INTERCEDE POR TI, MINH'ALMA</a:t>
            </a:r>
          </a:p>
          <a:p>
            <a:pPr algn="ctr"/>
            <a:r>
              <a:rPr lang="pt-BR" sz="8500" b="1" dirty="0">
                <a:latin typeface="Arial Black" panose="020B0A04020102020204" pitchFamily="34" charset="0"/>
                <a:cs typeface="Aharoni" pitchFamily="2" charset="-79"/>
              </a:rPr>
              <a:t>ESPERA NELE</a:t>
            </a:r>
          </a:p>
          <a:p>
            <a:pPr algn="ctr"/>
            <a:r>
              <a:rPr lang="pt-BR" sz="8500" b="1" dirty="0">
                <a:latin typeface="Arial Black" panose="020B0A04020102020204" pitchFamily="34" charset="0"/>
                <a:cs typeface="Aharoni" pitchFamily="2" charset="-79"/>
              </a:rPr>
              <a:t> COM FÉ E CALMA</a:t>
            </a:r>
          </a:p>
        </p:txBody>
      </p:sp>
    </p:spTree>
    <p:extLst>
      <p:ext uri="{BB962C8B-B14F-4D97-AF65-F5344CB8AC3E}">
        <p14:creationId xmlns:p14="http://schemas.microsoft.com/office/powerpoint/2010/main" val="13256414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A8D60556-E01B-4F41-9127-C3D707786EEE}"/>
              </a:ext>
            </a:extLst>
          </p:cNvPr>
          <p:cNvSpPr/>
          <p:nvPr/>
        </p:nvSpPr>
        <p:spPr>
          <a:xfrm>
            <a:off x="0" y="908720"/>
            <a:ext cx="12601574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8500" b="1" dirty="0">
                <a:latin typeface="Arial Black" panose="020B0A04020102020204" pitchFamily="34" charset="0"/>
              </a:rPr>
              <a:t>JESUS DE TODOS TEUS MALES SALVA</a:t>
            </a:r>
          </a:p>
          <a:p>
            <a:pPr algn="ctr"/>
            <a:r>
              <a:rPr lang="pt-BR" sz="8500" b="1" dirty="0">
                <a:latin typeface="Arial Black" panose="020B0A04020102020204" pitchFamily="34" charset="0"/>
              </a:rPr>
              <a:t>E TE ABENÇOA</a:t>
            </a:r>
          </a:p>
          <a:p>
            <a:pPr algn="ctr"/>
            <a:r>
              <a:rPr lang="pt-BR" sz="8500" b="1" dirty="0">
                <a:latin typeface="Arial Black" panose="020B0A04020102020204" pitchFamily="34" charset="0"/>
              </a:rPr>
              <a:t> DOS ALTOS CÉUS</a:t>
            </a:r>
          </a:p>
        </p:txBody>
      </p:sp>
    </p:spTree>
    <p:extLst>
      <p:ext uri="{BB962C8B-B14F-4D97-AF65-F5344CB8AC3E}">
        <p14:creationId xmlns:p14="http://schemas.microsoft.com/office/powerpoint/2010/main" val="3479076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C8CCAC48-94AF-415D-B422-9EC11B462B8A}"/>
              </a:ext>
            </a:extLst>
          </p:cNvPr>
          <p:cNvSpPr/>
          <p:nvPr/>
        </p:nvSpPr>
        <p:spPr>
          <a:xfrm>
            <a:off x="-17214" y="476672"/>
            <a:ext cx="12601574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8000" b="1" dirty="0">
                <a:latin typeface="Arial Black" panose="020B0A04020102020204" pitchFamily="34" charset="0"/>
              </a:rPr>
              <a:t>POR QUE TE ABATES Ó, MINHA ALMA?</a:t>
            </a:r>
          </a:p>
          <a:p>
            <a:pPr algn="ctr"/>
            <a:r>
              <a:rPr lang="pt-BR" sz="8000" b="1" dirty="0">
                <a:latin typeface="Arial Black" panose="020B0A04020102020204" pitchFamily="34" charset="0"/>
              </a:rPr>
              <a:t>E TE COMOVES PERDENDO </a:t>
            </a:r>
          </a:p>
          <a:p>
            <a:pPr algn="ctr"/>
            <a:r>
              <a:rPr lang="pt-BR" sz="8000" b="1" dirty="0">
                <a:latin typeface="Arial Black" panose="020B0A04020102020204" pitchFamily="34" charset="0"/>
              </a:rPr>
              <a:t>A CALMA?</a:t>
            </a:r>
          </a:p>
        </p:txBody>
      </p:sp>
    </p:spTree>
    <p:extLst>
      <p:ext uri="{BB962C8B-B14F-4D97-AF65-F5344CB8AC3E}">
        <p14:creationId xmlns:p14="http://schemas.microsoft.com/office/powerpoint/2010/main" val="11472780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43233797-D00C-4BA6-A4F1-3CCF42B1ADBB}"/>
              </a:ext>
            </a:extLst>
          </p:cNvPr>
          <p:cNvSpPr/>
          <p:nvPr/>
        </p:nvSpPr>
        <p:spPr>
          <a:xfrm>
            <a:off x="1" y="1052736"/>
            <a:ext cx="12601574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8500" b="1" dirty="0">
                <a:latin typeface="Arial Black" panose="020B0A04020102020204" pitchFamily="34" charset="0"/>
              </a:rPr>
              <a:t>NÃO TENHAS MEDO EM DEUS ESPERA</a:t>
            </a:r>
          </a:p>
          <a:p>
            <a:pPr algn="ctr"/>
            <a:r>
              <a:rPr lang="pt-BR" sz="8500" b="1" dirty="0">
                <a:latin typeface="Arial Black" panose="020B0A04020102020204" pitchFamily="34" charset="0"/>
              </a:rPr>
              <a:t>PORQUE BEM CEDO JESUS VIRÁ</a:t>
            </a:r>
          </a:p>
        </p:txBody>
      </p:sp>
    </p:spTree>
    <p:extLst>
      <p:ext uri="{BB962C8B-B14F-4D97-AF65-F5344CB8AC3E}">
        <p14:creationId xmlns:p14="http://schemas.microsoft.com/office/powerpoint/2010/main" val="40043737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</TotalTime>
  <Words>166</Words>
  <Application>Microsoft Office PowerPoint</Application>
  <PresentationFormat>Personalizar</PresentationFormat>
  <Paragraphs>37</Paragraphs>
  <Slides>13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7" baseType="lpstr">
      <vt:lpstr>Arial</vt:lpstr>
      <vt:lpstr>Arial Black</vt:lpstr>
      <vt:lpstr>Calibri</vt:lpstr>
      <vt:lpstr>Tema do Office</vt:lpstr>
      <vt:lpstr>A ALMA ABATIDA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AMIGO DE DEUS</dc:title>
  <dc:creator>Marcio</dc:creator>
  <cp:lastModifiedBy>João Paulo Mota Silva</cp:lastModifiedBy>
  <cp:revision>21</cp:revision>
  <dcterms:created xsi:type="dcterms:W3CDTF">2016-06-03T01:13:43Z</dcterms:created>
  <dcterms:modified xsi:type="dcterms:W3CDTF">2019-08-24T23:40:07Z</dcterms:modified>
</cp:coreProperties>
</file>