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76" r:id="rId5"/>
    <p:sldId id="260" r:id="rId6"/>
    <p:sldId id="273" r:id="rId7"/>
    <p:sldId id="261" r:id="rId8"/>
    <p:sldId id="27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5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58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4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7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55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8CEB-709B-4E45-8E26-DC18B6A544F2}" type="datetimeFigureOut">
              <a:rPr lang="pt-BR" smtClean="0"/>
              <a:t>21/04/2010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6E90-2838-40EF-9C4E-E2DA64160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06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5900" y="1147763"/>
            <a:ext cx="9144000" cy="2387600"/>
          </a:xfrm>
        </p:spPr>
        <p:txBody>
          <a:bodyPr>
            <a:no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A ELE A GLÓRIA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600" y="5075238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Arial Black" panose="020B0A04020102020204" pitchFamily="34" charset="0"/>
              </a:rPr>
              <a:t>DIANTE DO TRONO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286435"/>
            <a:ext cx="116205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22935"/>
            <a:ext cx="115697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DELE E POR ELE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PARA ELE SÃO TODAS AS COISAS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1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9900" y="413435"/>
            <a:ext cx="11188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248335"/>
            <a:ext cx="1137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263436"/>
            <a:ext cx="11658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PROFUNDAS RIQUEZAS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SABER E CONHECER DE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INSONDÁVEIS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SEUS JUÍZOS E SEUS CAMINHOS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123736"/>
            <a:ext cx="11861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PROFUNDAS RIQUEZAS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SABER E CONHECER DE DEUS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QUÃO INSONDÁVEIS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SEUS JUÍZOS E SEUS CAMINHOS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502335"/>
            <a:ext cx="1132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ELE A GLÓRIA 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SEMPRE, AMÉM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A ELE A GLÓRIA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ele a glória</dc:title>
  <dc:creator>Carlinhos Lemos</dc:creator>
  <cp:lastModifiedBy>Carlinhos Lemos</cp:lastModifiedBy>
  <cp:revision>8</cp:revision>
  <dcterms:created xsi:type="dcterms:W3CDTF">2021-12-30T16:11:33Z</dcterms:created>
  <dcterms:modified xsi:type="dcterms:W3CDTF">2010-04-21T04:00:37Z</dcterms:modified>
</cp:coreProperties>
</file>