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E467D-47DE-4A15-8CE8-5BAC446034A4}" type="datetimeFigureOut">
              <a:rPr lang="pt-BR" smtClean="0"/>
              <a:t>28/08/2022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B382A-C195-45A0-9E30-8B04512781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7280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E467D-47DE-4A15-8CE8-5BAC446034A4}" type="datetimeFigureOut">
              <a:rPr lang="pt-BR" smtClean="0"/>
              <a:t>28/08/2022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B382A-C195-45A0-9E30-8B04512781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4874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E467D-47DE-4A15-8CE8-5BAC446034A4}" type="datetimeFigureOut">
              <a:rPr lang="pt-BR" smtClean="0"/>
              <a:t>28/08/2022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B382A-C195-45A0-9E30-8B04512781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6785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E467D-47DE-4A15-8CE8-5BAC446034A4}" type="datetimeFigureOut">
              <a:rPr lang="pt-BR" smtClean="0"/>
              <a:t>28/08/2022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B382A-C195-45A0-9E30-8B04512781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392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E467D-47DE-4A15-8CE8-5BAC446034A4}" type="datetimeFigureOut">
              <a:rPr lang="pt-BR" smtClean="0"/>
              <a:t>28/08/2022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B382A-C195-45A0-9E30-8B04512781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9813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E467D-47DE-4A15-8CE8-5BAC446034A4}" type="datetimeFigureOut">
              <a:rPr lang="pt-BR" smtClean="0"/>
              <a:t>28/08/2022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B382A-C195-45A0-9E30-8B04512781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1287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E467D-47DE-4A15-8CE8-5BAC446034A4}" type="datetimeFigureOut">
              <a:rPr lang="pt-BR" smtClean="0"/>
              <a:t>28/08/2022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B382A-C195-45A0-9E30-8B04512781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1976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E467D-47DE-4A15-8CE8-5BAC446034A4}" type="datetimeFigureOut">
              <a:rPr lang="pt-BR" smtClean="0"/>
              <a:t>28/08/2022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B382A-C195-45A0-9E30-8B04512781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704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E467D-47DE-4A15-8CE8-5BAC446034A4}" type="datetimeFigureOut">
              <a:rPr lang="pt-BR" smtClean="0"/>
              <a:t>28/08/2022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B382A-C195-45A0-9E30-8B04512781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2478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E467D-47DE-4A15-8CE8-5BAC446034A4}" type="datetimeFigureOut">
              <a:rPr lang="pt-BR" smtClean="0"/>
              <a:t>28/08/2022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B382A-C195-45A0-9E30-8B04512781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3161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E467D-47DE-4A15-8CE8-5BAC446034A4}" type="datetimeFigureOut">
              <a:rPr lang="pt-BR" smtClean="0"/>
              <a:t>28/08/2022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B382A-C195-45A0-9E30-8B04512781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5363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6E467D-47DE-4A15-8CE8-5BAC446034A4}" type="datetimeFigureOut">
              <a:rPr lang="pt-BR" smtClean="0"/>
              <a:t>28/08/2022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DB382A-C195-45A0-9E30-8B04512781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5960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77800" y="461963"/>
            <a:ext cx="11887200" cy="2387600"/>
          </a:xfrm>
        </p:spPr>
        <p:txBody>
          <a:bodyPr>
            <a:normAutofit/>
          </a:bodyPr>
          <a:lstStyle/>
          <a:p>
            <a:r>
              <a:rPr lang="pt-BR" sz="7200" b="1" dirty="0" smtClean="0">
                <a:latin typeface="Arial Black" panose="020B0A04020102020204" pitchFamily="34" charset="0"/>
              </a:rPr>
              <a:t>A OVELHA PERDIDA</a:t>
            </a:r>
            <a:endParaRPr lang="pt-BR" sz="7200" b="1" dirty="0">
              <a:latin typeface="Arial Black" panose="020B0A0402010202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22400" y="4389438"/>
            <a:ext cx="9144000" cy="1655762"/>
          </a:xfrm>
        </p:spPr>
        <p:txBody>
          <a:bodyPr>
            <a:normAutofit/>
          </a:bodyPr>
          <a:lstStyle/>
          <a:p>
            <a:r>
              <a:rPr lang="pt-BR" sz="6000" b="1" dirty="0" smtClean="0">
                <a:latin typeface="Arial Black" panose="020B0A04020102020204" pitchFamily="34" charset="0"/>
              </a:rPr>
              <a:t>HARPA CRISTÃ</a:t>
            </a:r>
            <a:endParaRPr lang="pt-BR" sz="6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1463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81000" y="288836"/>
            <a:ext cx="114427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O BOM PASTOR BUSCOU-ME JÁ LONGE DO REDIL</a:t>
            </a:r>
            <a:r>
              <a:rPr lang="pt-BR" sz="5400" b="1" dirty="0" smtClean="0">
                <a:latin typeface="Arial Black" panose="020B0A04020102020204" pitchFamily="34" charset="0"/>
              </a:rPr>
              <a:t/>
            </a:r>
            <a:br>
              <a:rPr lang="pt-BR" sz="5400" b="1" dirty="0" smtClean="0">
                <a:latin typeface="Arial Black" panose="020B0A04020102020204" pitchFamily="34" charset="0"/>
              </a:rPr>
            </a:br>
            <a:r>
              <a:rPr lang="pt-BR" sz="5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E COM TERNURA ACHOU-ME, CAÍDO, TRISTE, VIL!</a:t>
            </a:r>
            <a:r>
              <a:rPr lang="pt-BR" sz="5400" b="1" dirty="0" smtClean="0">
                <a:latin typeface="Arial Black" panose="020B0A04020102020204" pitchFamily="34" charset="0"/>
              </a:rPr>
              <a:t/>
            </a:r>
            <a:br>
              <a:rPr lang="pt-BR" sz="5400" b="1" dirty="0" smtClean="0">
                <a:latin typeface="Arial Black" panose="020B0A04020102020204" pitchFamily="34" charset="0"/>
              </a:rPr>
            </a:br>
            <a:r>
              <a:rPr lang="pt-BR" sz="5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AS CHAGAS COM AMOR PENSOU</a:t>
            </a:r>
            <a:r>
              <a:rPr lang="pt-BR" sz="5400" b="1" dirty="0" smtClean="0">
                <a:latin typeface="Arial Black" panose="020B0A04020102020204" pitchFamily="34" charset="0"/>
              </a:rPr>
              <a:t/>
            </a:r>
            <a:br>
              <a:rPr lang="pt-BR" sz="5400" b="1" dirty="0" smtClean="0">
                <a:latin typeface="Arial Black" panose="020B0A04020102020204" pitchFamily="34" charset="0"/>
              </a:rPr>
            </a:br>
            <a:r>
              <a:rPr lang="pt-BR" sz="5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E AO LAR NOS BRAÇOS ME LEVOU</a:t>
            </a:r>
            <a:endParaRPr lang="pt-BR" sz="54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0569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81000" y="274935"/>
            <a:ext cx="113919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SIM, JESUS AMOU-ME, COM AMOR BUSCOU-ME</a:t>
            </a: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ELE MESMO RESTAUROU-ME A DEUS</a:t>
            </a: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POR SEU SANGUE, RESTAUROU-ME A DEUS</a:t>
            </a:r>
            <a:endParaRPr lang="pt-BR" sz="6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7537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81000" y="377736"/>
            <a:ext cx="115316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8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SEGUIU-ME, BEM DISTANTE DO SEU LUGAR, NO CÉU</a:t>
            </a:r>
            <a:r>
              <a:rPr lang="pt-BR" sz="4800" b="1" dirty="0" smtClean="0">
                <a:latin typeface="Arial Black" panose="020B0A04020102020204" pitchFamily="34" charset="0"/>
              </a:rPr>
              <a:t/>
            </a:r>
            <a:br>
              <a:rPr lang="pt-BR" sz="4800" b="1" dirty="0" smtClean="0">
                <a:latin typeface="Arial Black" panose="020B0A04020102020204" pitchFamily="34" charset="0"/>
              </a:rPr>
            </a:br>
            <a:r>
              <a:rPr lang="pt-BR" sz="48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E DISSE, EM VOZ AMANTE: "ACHEI-TE, TU ÉS MEU"</a:t>
            </a:r>
            <a:r>
              <a:rPr lang="pt-BR" sz="4800" b="1" dirty="0" smtClean="0">
                <a:latin typeface="Arial Black" panose="020B0A04020102020204" pitchFamily="34" charset="0"/>
              </a:rPr>
              <a:t/>
            </a:r>
            <a:br>
              <a:rPr lang="pt-BR" sz="4800" b="1" dirty="0" smtClean="0">
                <a:latin typeface="Arial Black" panose="020B0A04020102020204" pitchFamily="34" charset="0"/>
              </a:rPr>
            </a:br>
            <a:r>
              <a:rPr lang="pt-BR" sz="48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JAMAIS SENTI TÃO GRANDE AMOR</a:t>
            </a:r>
            <a:r>
              <a:rPr lang="pt-BR" sz="4800" b="1" dirty="0" smtClean="0">
                <a:latin typeface="Arial Black" panose="020B0A04020102020204" pitchFamily="34" charset="0"/>
              </a:rPr>
              <a:t/>
            </a:r>
            <a:br>
              <a:rPr lang="pt-BR" sz="4800" b="1" dirty="0" smtClean="0">
                <a:latin typeface="Arial Black" panose="020B0A04020102020204" pitchFamily="34" charset="0"/>
              </a:rPr>
            </a:br>
            <a:r>
              <a:rPr lang="pt-BR" sz="48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COMO ESTE DO MEU BOM PASTOR</a:t>
            </a:r>
            <a:endParaRPr lang="pt-BR" sz="48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8142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55600" y="389235"/>
            <a:ext cx="113538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SIM, JESUS AMOU-ME, COM AMOR BUSCOU-ME</a:t>
            </a: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ELE MESMO RESTAUROU-ME A DEUS</a:t>
            </a: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POR SEU SANGUE, RESTAUROU-ME A DEUS</a:t>
            </a:r>
            <a:endParaRPr lang="pt-BR" sz="6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3267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469900" y="465435"/>
            <a:ext cx="111760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POR ELE SOU QUERIDO, QUE GRAÇA SINGULAR!</a:t>
            </a:r>
            <a:r>
              <a:rPr lang="pt-BR" sz="5400" b="1" dirty="0" smtClean="0">
                <a:latin typeface="Arial Black" panose="020B0A04020102020204" pitchFamily="34" charset="0"/>
              </a:rPr>
              <a:t/>
            </a:r>
            <a:br>
              <a:rPr lang="pt-BR" sz="5400" b="1" dirty="0" smtClean="0">
                <a:latin typeface="Arial Black" panose="020B0A04020102020204" pitchFamily="34" charset="0"/>
              </a:rPr>
            </a:br>
            <a:r>
              <a:rPr lang="pt-BR" sz="5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POIS ELE FOI FERIDO, A FIM DE ME SALVAR</a:t>
            </a:r>
            <a:r>
              <a:rPr lang="pt-BR" sz="5400" b="1" dirty="0" smtClean="0">
                <a:latin typeface="Arial Black" panose="020B0A04020102020204" pitchFamily="34" charset="0"/>
              </a:rPr>
              <a:t/>
            </a:r>
            <a:br>
              <a:rPr lang="pt-BR" sz="5400" b="1" dirty="0" smtClean="0">
                <a:latin typeface="Arial Black" panose="020B0A04020102020204" pitchFamily="34" charset="0"/>
              </a:rPr>
            </a:br>
            <a:r>
              <a:rPr lang="pt-BR" sz="5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ASSIM, OVELHA DELE SOU, E COM O SEU REBANHO VOU</a:t>
            </a:r>
            <a:endParaRPr lang="pt-BR" sz="54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42595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54000" y="351135"/>
            <a:ext cx="117475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66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SIM, JESUS AMOU-ME, COM AMOR BUSCOU-ME</a:t>
            </a:r>
            <a:r>
              <a:rPr lang="pt-BR" sz="6600" b="1" dirty="0" smtClean="0">
                <a:latin typeface="Arial Black" panose="020B0A04020102020204" pitchFamily="34" charset="0"/>
              </a:rPr>
              <a:t/>
            </a:r>
            <a:br>
              <a:rPr lang="pt-BR" sz="6600" b="1" dirty="0" smtClean="0">
                <a:latin typeface="Arial Black" panose="020B0A04020102020204" pitchFamily="34" charset="0"/>
              </a:rPr>
            </a:br>
            <a:r>
              <a:rPr lang="pt-BR" sz="66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ELE MESMO RESTAUROU-ME A DEUS</a:t>
            </a:r>
            <a:r>
              <a:rPr lang="pt-BR" sz="6600" b="1" dirty="0" smtClean="0">
                <a:latin typeface="Arial Black" panose="020B0A04020102020204" pitchFamily="34" charset="0"/>
              </a:rPr>
              <a:t/>
            </a:r>
            <a:br>
              <a:rPr lang="pt-BR" sz="6600" b="1" dirty="0" smtClean="0">
                <a:latin typeface="Arial Black" panose="020B0A04020102020204" pitchFamily="34" charset="0"/>
              </a:rPr>
            </a:br>
            <a:r>
              <a:rPr lang="pt-BR" sz="66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POR SEU SANGUE, RESTAUROU-ME A DEUS</a:t>
            </a:r>
            <a:endParaRPr lang="pt-BR" sz="66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96691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17500" y="363835"/>
            <a:ext cx="115951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PROSIGO </a:t>
            </a:r>
            <a:r>
              <a:rPr lang="pt-BR" sz="5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ALEGRE AGORA; DEUS DÁ PODER CABAL</a:t>
            </a:r>
            <a:r>
              <a:rPr lang="pt-BR" sz="5400" b="1" dirty="0" smtClean="0">
                <a:latin typeface="Arial Black" panose="020B0A04020102020204" pitchFamily="34" charset="0"/>
              </a:rPr>
              <a:t/>
            </a:r>
            <a:br>
              <a:rPr lang="pt-BR" sz="5400" b="1" dirty="0" smtClean="0">
                <a:latin typeface="Arial Black" panose="020B0A04020102020204" pitchFamily="34" charset="0"/>
              </a:rPr>
            </a:br>
            <a:r>
              <a:rPr lang="pt-BR" sz="5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E GRAÇA SALVADORA; PROTEGE-ME DO MAL</a:t>
            </a:r>
            <a:r>
              <a:rPr lang="pt-BR" sz="5400" b="1" dirty="0" smtClean="0">
                <a:latin typeface="Arial Black" panose="020B0A04020102020204" pitchFamily="34" charset="0"/>
              </a:rPr>
              <a:t/>
            </a:r>
            <a:br>
              <a:rPr lang="pt-BR" sz="5400" b="1" dirty="0" smtClean="0">
                <a:latin typeface="Arial Black" panose="020B0A04020102020204" pitchFamily="34" charset="0"/>
              </a:rPr>
            </a:br>
            <a:r>
              <a:rPr lang="pt-BR" sz="5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O BOM PASTOR COMIGO ESTÁ MEUS PASSOS ELE GUIARÁ</a:t>
            </a:r>
            <a:endParaRPr lang="pt-BR" sz="54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413461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64</Words>
  <Application>Microsoft Office PowerPoint</Application>
  <PresentationFormat>Widescreen</PresentationFormat>
  <Paragraphs>9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3" baseType="lpstr">
      <vt:lpstr>Arial</vt:lpstr>
      <vt:lpstr>Arial Black</vt:lpstr>
      <vt:lpstr>Calibri</vt:lpstr>
      <vt:lpstr>Calibri Light</vt:lpstr>
      <vt:lpstr>Tema do Office</vt:lpstr>
      <vt:lpstr>A OVELHA PERDIDA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OVELHA PERDIDA</dc:title>
  <dc:creator>Carlinhos Lemos</dc:creator>
  <cp:lastModifiedBy>Carlinhos Lemos</cp:lastModifiedBy>
  <cp:revision>4</cp:revision>
  <dcterms:created xsi:type="dcterms:W3CDTF">2022-08-26T23:49:41Z</dcterms:created>
  <dcterms:modified xsi:type="dcterms:W3CDTF">2022-08-28T20:57:27Z</dcterms:modified>
</cp:coreProperties>
</file>