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48" y="120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48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5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7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C96D-9F7B-42A8-A842-9B8A4E32B1E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56371" y="0"/>
            <a:ext cx="10711339" cy="1470025"/>
          </a:xfrm>
        </p:spPr>
        <p:txBody>
          <a:bodyPr>
            <a:normAutofit/>
          </a:bodyPr>
          <a:lstStyle/>
          <a:p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A SALA DO TRONO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80472" y="1340768"/>
            <a:ext cx="8821103" cy="1752600"/>
          </a:xfrm>
        </p:spPr>
        <p:txBody>
          <a:bodyPr>
            <a:normAutofit/>
          </a:bodyPr>
          <a:lstStyle/>
          <a:p>
            <a:r>
              <a:rPr lang="pt-BR" sz="4400" b="1" dirty="0">
                <a:solidFill>
                  <a:schemeClr val="tx1"/>
                </a:solidFill>
                <a:latin typeface="Arial Black" panose="020B0A04020102020204" pitchFamily="34" charset="0"/>
                <a:cs typeface="Aharoni" pitchFamily="2" charset="-79"/>
              </a:rPr>
              <a:t>CORINHOS EVANGÉLICOS</a:t>
            </a:r>
          </a:p>
        </p:txBody>
      </p:sp>
    </p:spTree>
    <p:extLst>
      <p:ext uri="{BB962C8B-B14F-4D97-AF65-F5344CB8AC3E}">
        <p14:creationId xmlns:p14="http://schemas.microsoft.com/office/powerpoint/2010/main" val="362012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8466" y="2028616"/>
            <a:ext cx="122196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PRA TE ADORAR SENHOR.</a:t>
            </a:r>
          </a:p>
        </p:txBody>
      </p:sp>
    </p:spTree>
    <p:extLst>
      <p:ext uri="{BB962C8B-B14F-4D97-AF65-F5344CB8AC3E}">
        <p14:creationId xmlns:p14="http://schemas.microsoft.com/office/powerpoint/2010/main" val="176926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4334" y="716498"/>
            <a:ext cx="116106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PAI EU QUERO CONTEMPLAR, TUA GLÓRIA E MAJESTADE.</a:t>
            </a:r>
          </a:p>
        </p:txBody>
      </p:sp>
    </p:spTree>
    <p:extLst>
      <p:ext uri="{BB962C8B-B14F-4D97-AF65-F5344CB8AC3E}">
        <p14:creationId xmlns:p14="http://schemas.microsoft.com/office/powerpoint/2010/main" val="21765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674400"/>
            <a:ext cx="1235418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PAI EU QUERO TE ADORAR, EM ESPÍRITO E EM VERDADE</a:t>
            </a:r>
          </a:p>
        </p:txBody>
      </p:sp>
    </p:spTree>
    <p:extLst>
      <p:ext uri="{BB962C8B-B14F-4D97-AF65-F5344CB8AC3E}">
        <p14:creationId xmlns:p14="http://schemas.microsoft.com/office/powerpoint/2010/main" val="298365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1536174"/>
            <a:ext cx="116106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NÃO APENAS NO ÁTRIOS OU NO SANTO LUGAR</a:t>
            </a:r>
          </a:p>
        </p:txBody>
      </p:sp>
    </p:spTree>
    <p:extLst>
      <p:ext uri="{BB962C8B-B14F-4D97-AF65-F5344CB8AC3E}">
        <p14:creationId xmlns:p14="http://schemas.microsoft.com/office/powerpoint/2010/main" val="361505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56171" y="674400"/>
            <a:ext cx="116106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EU QUERO TE ENTRONIZAR, ENTRE OS QUERUBINS</a:t>
            </a:r>
          </a:p>
        </p:txBody>
      </p:sp>
    </p:spTree>
    <p:extLst>
      <p:ext uri="{BB962C8B-B14F-4D97-AF65-F5344CB8AC3E}">
        <p14:creationId xmlns:p14="http://schemas.microsoft.com/office/powerpoint/2010/main" val="220388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9238" y="1268760"/>
            <a:ext cx="116106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OH! OH!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LEVA-ME A SALA DO TRONO</a:t>
            </a:r>
          </a:p>
        </p:txBody>
      </p:sp>
    </p:spTree>
    <p:extLst>
      <p:ext uri="{BB962C8B-B14F-4D97-AF65-F5344CB8AC3E}">
        <p14:creationId xmlns:p14="http://schemas.microsoft.com/office/powerpoint/2010/main" val="149246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8139" y="1844824"/>
            <a:ext cx="116106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PELO NOVO E VIVO CAMINHO</a:t>
            </a:r>
          </a:p>
        </p:txBody>
      </p:sp>
    </p:spTree>
    <p:extLst>
      <p:ext uri="{BB962C8B-B14F-4D97-AF65-F5344CB8AC3E}">
        <p14:creationId xmlns:p14="http://schemas.microsoft.com/office/powerpoint/2010/main" val="385616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97707" y="1351508"/>
            <a:ext cx="120061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PELO SANGUE DE JESUS ETERNO SUMO SACERDOTE</a:t>
            </a:r>
          </a:p>
        </p:txBody>
      </p:sp>
    </p:spTree>
    <p:extLst>
      <p:ext uri="{BB962C8B-B14F-4D97-AF65-F5344CB8AC3E}">
        <p14:creationId xmlns:p14="http://schemas.microsoft.com/office/powerpoint/2010/main" val="20124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2115" y="1268760"/>
            <a:ext cx="124534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OH! OH!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LEVA-ME A SALA DO TRONO</a:t>
            </a:r>
          </a:p>
        </p:txBody>
      </p:sp>
    </p:spTree>
    <p:extLst>
      <p:ext uri="{BB962C8B-B14F-4D97-AF65-F5344CB8AC3E}">
        <p14:creationId xmlns:p14="http://schemas.microsoft.com/office/powerpoint/2010/main" val="3893401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78</Words>
  <Application>Microsoft Office PowerPoint</Application>
  <PresentationFormat>Personalizar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Aharoni</vt:lpstr>
      <vt:lpstr>Arial</vt:lpstr>
      <vt:lpstr>Arial Black</vt:lpstr>
      <vt:lpstr>Calibri</vt:lpstr>
      <vt:lpstr>Tema do Office</vt:lpstr>
      <vt:lpstr>A SALA DO TRONO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NAVEGAREI</dc:title>
  <dc:creator>Marcio</dc:creator>
  <cp:lastModifiedBy>GARDÊNIA</cp:lastModifiedBy>
  <cp:revision>12</cp:revision>
  <dcterms:created xsi:type="dcterms:W3CDTF">2016-06-02T18:55:02Z</dcterms:created>
  <dcterms:modified xsi:type="dcterms:W3CDTF">2018-09-27T01:08:43Z</dcterms:modified>
</cp:coreProperties>
</file>