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68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9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5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6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30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45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1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71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D85D8-755F-4490-B997-6C32F058D9B0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CAE7-F577-4EC2-B048-1DF5653EF0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0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49400" y="1426339"/>
            <a:ext cx="7912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ADORAMOS O CORDEIRO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ADORAMOS O REI DOS REIS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ADORAMOS O CORDEIRO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ADORAMOS O REI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1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62000" y="2086650"/>
            <a:ext cx="110109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NOSSAS MÃOS LEVANTADAS RENDEMOS LOUVOR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NOSSAS MÃOS LEVANTADAS NOS REGOZIJAMOS</a:t>
            </a:r>
            <a:r>
              <a:rPr lang="pt-BR" sz="4400" b="1" dirty="0" smtClean="0"/>
              <a:t/>
            </a:r>
            <a:br>
              <a:rPr lang="pt-BR" sz="4400" b="1" dirty="0" smtClean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0130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16100" y="2044680"/>
            <a:ext cx="8864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2D2D2D"/>
                </a:solidFill>
                <a:latin typeface="Arial Black" panose="020B0A04020102020204" pitchFamily="34" charset="0"/>
              </a:rPr>
              <a:t>COM NOSSAS MÃOS </a:t>
            </a:r>
            <a:r>
              <a:rPr lang="pt-BR" sz="40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LEVANTADAS </a:t>
            </a:r>
            <a:r>
              <a:rPr lang="pt-BR" sz="4000" b="1" dirty="0">
                <a:solidFill>
                  <a:srgbClr val="2D2D2D"/>
                </a:solidFill>
                <a:latin typeface="Arial Black" panose="020B0A04020102020204" pitchFamily="34" charset="0"/>
              </a:rPr>
              <a:t>AO CÉU</a:t>
            </a:r>
            <a:r>
              <a:rPr lang="pt-BR" sz="4000" b="1" dirty="0">
                <a:latin typeface="Arial Black" panose="020B0A04020102020204" pitchFamily="34" charset="0"/>
              </a:rPr>
              <a:t/>
            </a:r>
            <a:br>
              <a:rPr lang="pt-BR" sz="4000" b="1" dirty="0">
                <a:latin typeface="Arial Black" panose="020B0A04020102020204" pitchFamily="34" charset="0"/>
              </a:rPr>
            </a:br>
            <a:r>
              <a:rPr lang="pt-BR" sz="4000" b="1" dirty="0">
                <a:solidFill>
                  <a:srgbClr val="2D2D2D"/>
                </a:solidFill>
                <a:latin typeface="Arial Black" panose="020B0A04020102020204" pitchFamily="34" charset="0"/>
              </a:rPr>
              <a:t>NÓS DIZEMOS AO MUNDO QUE AMAMOS O NOSSO REI</a:t>
            </a:r>
            <a:r>
              <a:rPr lang="pt-BR" sz="4000" b="1" dirty="0">
                <a:latin typeface="Arial Black" panose="020B0A04020102020204" pitchFamily="34" charset="0"/>
              </a:rPr>
              <a:t/>
            </a:r>
            <a:br>
              <a:rPr lang="pt-BR" sz="4000" b="1" dirty="0">
                <a:latin typeface="Arial Black" panose="020B0A04020102020204" pitchFamily="34" charset="0"/>
              </a:rPr>
            </a:br>
            <a:r>
              <a:rPr lang="pt-BR" sz="4000" b="1" dirty="0">
                <a:solidFill>
                  <a:srgbClr val="2D2D2D"/>
                </a:solidFill>
                <a:latin typeface="Arial Black" panose="020B0A04020102020204" pitchFamily="34" charset="0"/>
              </a:rPr>
              <a:t>Ô,Ô,Ô...NÓS AMAMOS O NOSSO REI</a:t>
            </a:r>
            <a:r>
              <a:rPr lang="pt-BR" sz="4000" b="1" dirty="0" smtClean="0">
                <a:latin typeface="Arial Black" panose="020B0A04020102020204" pitchFamily="34" charset="0"/>
              </a:rPr>
              <a:t/>
            </a:r>
            <a:br>
              <a:rPr lang="pt-BR" sz="4000" b="1" dirty="0" smtClean="0">
                <a:latin typeface="Arial Black" panose="020B0A04020102020204" pitchFamily="34" charset="0"/>
              </a:rPr>
            </a:br>
            <a:endParaRPr lang="pt-BR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16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Carlinhos Lemos</dc:creator>
  <cp:lastModifiedBy>Carlinhos Lemos</cp:lastModifiedBy>
  <cp:revision>2</cp:revision>
  <dcterms:created xsi:type="dcterms:W3CDTF">2022-08-14T20:28:57Z</dcterms:created>
  <dcterms:modified xsi:type="dcterms:W3CDTF">2022-08-14T20:37:01Z</dcterms:modified>
</cp:coreProperties>
</file>