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0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2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1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71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8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7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906D-77B7-4B9C-989D-5D2162BF37C7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09EA-7433-4252-9533-374D69CC8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01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6400" y="322263"/>
            <a:ext cx="116332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ALÉM DO NORMAL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926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MARCUS SALLES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251936"/>
            <a:ext cx="11468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TI OUVIR, EU DECIDIR TE OBEDECER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ARRISCAR, IR MAIS ALÉM, TE OBEDECER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PERDER O MEU CHÃO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 TUAS ASAS ME LEVAM PRO ALTO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REVELA AO MEU CORAÇÃO A TUA GLÓRIA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87236"/>
            <a:ext cx="1145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VER MILAGRES, LEVA-ME ALÉM DO NORMAL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SAIR DO RASO, PRA MERGULHAR NO TEU RIO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VER MILAGRES, LEVA-ME ALÉM DO NORMAL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SAIR DO RASO, PRA MERGULHAR NO TEU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61836"/>
            <a:ext cx="115697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SOBRE MIM, 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</a:t>
            </a:r>
            <a:r>
              <a:rPr lang="pt-BR" sz="60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</a:t>
            </a:r>
            <a:r>
              <a:rPr lang="pt-BR" sz="6000" b="1" smtClean="0">
                <a:solidFill>
                  <a:srgbClr val="2D2D2D"/>
                </a:solidFill>
                <a:latin typeface="Arial Black" panose="020B0A04020102020204" pitchFamily="34" charset="0"/>
              </a:rPr>
              <a:t>NÓS</a:t>
            </a:r>
            <a:r>
              <a:rPr lang="pt-BR" sz="60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UM POUCO MAIS DA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GLÓRIA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50736"/>
            <a:ext cx="1153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SOBRE MIM, 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</a:t>
            </a:r>
            <a:r>
              <a:rPr lang="pt-BR" sz="60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</a:t>
            </a:r>
            <a:r>
              <a:rPr lang="pt-BR" sz="6000" b="1" smtClean="0">
                <a:solidFill>
                  <a:srgbClr val="2D2D2D"/>
                </a:solidFill>
                <a:latin typeface="Arial Black" panose="020B0A04020102020204" pitchFamily="34" charset="0"/>
              </a:rPr>
              <a:t>NÓS</a:t>
            </a:r>
            <a:r>
              <a:rPr lang="pt-BR" sz="60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DERRAMA UM POUCO MAIS DA TUA GLÓRIA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GLÓRIA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ALÉM DO NORMAL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ALÉM DO NORMAL</dc:title>
  <dc:creator>Carlinhos Lemos</dc:creator>
  <cp:lastModifiedBy>Carlinhos Lemos</cp:lastModifiedBy>
  <cp:revision>3</cp:revision>
  <dcterms:created xsi:type="dcterms:W3CDTF">2022-08-04T23:24:22Z</dcterms:created>
  <dcterms:modified xsi:type="dcterms:W3CDTF">2010-04-21T03:28:09Z</dcterms:modified>
</cp:coreProperties>
</file>