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285" r:id="rId6"/>
    <p:sldId id="261" r:id="rId7"/>
    <p:sldId id="263" r:id="rId8"/>
    <p:sldId id="265" r:id="rId9"/>
    <p:sldId id="266" r:id="rId10"/>
    <p:sldId id="267" r:id="rId11"/>
    <p:sldId id="268" r:id="rId12"/>
    <p:sldId id="286" r:id="rId13"/>
    <p:sldId id="287" r:id="rId14"/>
    <p:sldId id="288" r:id="rId15"/>
    <p:sldId id="289" r:id="rId16"/>
    <p:sldId id="290" r:id="rId17"/>
    <p:sldId id="278" r:id="rId18"/>
    <p:sldId id="280" r:id="rId19"/>
    <p:sldId id="281" r:id="rId20"/>
    <p:sldId id="282" r:id="rId21"/>
    <p:sldId id="283" r:id="rId2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 varScale="1">
        <p:scale>
          <a:sx n="66" d="100"/>
          <a:sy n="66" d="100"/>
        </p:scale>
        <p:origin x="666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8259" y="1700808"/>
            <a:ext cx="10711339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ALTO PREÇO</a:t>
            </a:r>
            <a:b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4000" u="sng" dirty="0">
                <a:latin typeface="Arial Black" panose="020B0A04020102020204" pitchFamily="34" charset="0"/>
                <a:cs typeface="Aharoni" pitchFamily="2" charset="-79"/>
              </a:rPr>
              <a:t>CORINHOS EVANGÉLICOS</a:t>
            </a:r>
            <a:br>
              <a:rPr lang="pt-BR" sz="7300" u="sng" dirty="0">
                <a:latin typeface="Arial Black" panose="020B0A04020102020204" pitchFamily="34" charset="0"/>
                <a:cs typeface="Aharoni" pitchFamily="2" charset="-79"/>
              </a:rPr>
            </a:br>
            <a:endParaRPr lang="pt-BR" sz="5400" b="1" u="sng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 POR MAIS QUE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AS TREVAS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MILITEM E NOS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TENTEM SEPARAR</a:t>
            </a:r>
          </a:p>
        </p:txBody>
      </p:sp>
    </p:spTree>
    <p:extLst>
      <p:ext uri="{BB962C8B-B14F-4D97-AF65-F5344CB8AC3E}">
        <p14:creationId xmlns:p14="http://schemas.microsoft.com/office/powerpoint/2010/main" val="16584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COM NOSSOS OLHOS EM CRISTO  UNIDOS IREMOS ANDAR</a:t>
            </a:r>
          </a:p>
        </p:txBody>
      </p:sp>
    </p:spTree>
    <p:extLst>
      <p:ext uri="{BB962C8B-B14F-4D97-AF65-F5344CB8AC3E}">
        <p14:creationId xmlns:p14="http://schemas.microsoft.com/office/powerpoint/2010/main" val="85569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48680"/>
            <a:ext cx="126015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SEI QUE FOI PAGO UM ALTO PREÇO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PARA QUE CONTIGO EU FOSSE UM MEU IRMÃO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782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76672"/>
            <a:ext cx="126015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QUANDO JESUS DERRAMOU SUA VIDA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ELE PENSAVA EM TI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 ELE PENSAVA EM MIM PENSAVA EM NÓS</a:t>
            </a:r>
          </a:p>
          <a:p>
            <a:pPr algn="ctr"/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14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48680"/>
            <a:ext cx="126015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SEI QUE FOI PAGO UM ALTO PREÇO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PARA QUE CONTIGO EU FOSSE UM MEU IRMÃO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804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76672"/>
            <a:ext cx="126015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QUANDO JESUS DERRAMOU SUA VIDA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ELE PENSAVA EM TI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 ELE PENSAVA EM MIM PENSAVA EM NÓS</a:t>
            </a:r>
          </a:p>
          <a:p>
            <a:pPr algn="ctr"/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96752"/>
            <a:ext cx="126015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E NOS VIA REDIMIDOS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POR SEU SANGUE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LUTANDO O BOM COMBATE DO SENHOR</a:t>
            </a:r>
          </a:p>
        </p:txBody>
      </p:sp>
    </p:spTree>
    <p:extLst>
      <p:ext uri="{BB962C8B-B14F-4D97-AF65-F5344CB8AC3E}">
        <p14:creationId xmlns:p14="http://schemas.microsoft.com/office/powerpoint/2010/main" val="11004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6015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LADO A LADO TRABALHANDO, SUA IGREJA EDIFICANDO E ROMPENDO AS BARREIRAS PELO AMOR</a:t>
            </a:r>
          </a:p>
        </p:txBody>
      </p:sp>
    </p:spTree>
    <p:extLst>
      <p:ext uri="{BB962C8B-B14F-4D97-AF65-F5344CB8AC3E}">
        <p14:creationId xmlns:p14="http://schemas.microsoft.com/office/powerpoint/2010/main" val="264003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60648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 NA FORÇA DO ESPÍRITO SANTO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NÓS PROCLAMAMOS AQUI</a:t>
            </a:r>
          </a:p>
        </p:txBody>
      </p:sp>
    </p:spTree>
    <p:extLst>
      <p:ext uri="{BB962C8B-B14F-4D97-AF65-F5344CB8AC3E}">
        <p14:creationId xmlns:p14="http://schemas.microsoft.com/office/powerpoint/2010/main" val="6937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918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 PAGAREMOS O PREÇO DE SERMOS UM SÓ CORAÇÃO NO SENHOR</a:t>
            </a:r>
          </a:p>
        </p:txBody>
      </p:sp>
    </p:spTree>
    <p:extLst>
      <p:ext uri="{BB962C8B-B14F-4D97-AF65-F5344CB8AC3E}">
        <p14:creationId xmlns:p14="http://schemas.microsoft.com/office/powerpoint/2010/main" val="412478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48680"/>
            <a:ext cx="126015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SEI QUE FOI PAGO UM ALTO PREÇO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PARA QUE CONTIGO EU FOSSE UM MEU IRMÃO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 POR MAIS QUE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AS TREVAS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MILITEM E NOS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TENTEM SEPARAR</a:t>
            </a:r>
          </a:p>
        </p:txBody>
      </p:sp>
    </p:spTree>
    <p:extLst>
      <p:ext uri="{BB962C8B-B14F-4D97-AF65-F5344CB8AC3E}">
        <p14:creationId xmlns:p14="http://schemas.microsoft.com/office/powerpoint/2010/main" val="247324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8855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COM NOSSOS OLHOS EM CRISTO  UNIDOS IREMOS ANDAR</a:t>
            </a:r>
          </a:p>
        </p:txBody>
      </p:sp>
    </p:spTree>
    <p:extLst>
      <p:ext uri="{BB962C8B-B14F-4D97-AF65-F5344CB8AC3E}">
        <p14:creationId xmlns:p14="http://schemas.microsoft.com/office/powerpoint/2010/main" val="99028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76672"/>
            <a:ext cx="126015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QUANDO JESUS DERRAMOU SUA VIDA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ELE PENSAVA EM TI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 ELE PENSAVA EM MIM PENSAVA EM NÓS</a:t>
            </a:r>
          </a:p>
          <a:p>
            <a:pPr algn="ctr"/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48680"/>
            <a:ext cx="126015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SEI QUE FOI PAGO UM ALTO PREÇO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PARA QUE CONTIGO EU FOSSE UM MEU IRMÃO</a:t>
            </a:r>
          </a:p>
          <a:p>
            <a:pPr algn="ctr"/>
            <a:endParaRPr lang="pt-BR" sz="80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57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76672"/>
            <a:ext cx="126015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QUANDO JESUS DERRAMOU SUA VIDA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ELE PENSAVA EM TI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 ELE PENSAVA EM MIM PENSAVA EM NÓS</a:t>
            </a:r>
          </a:p>
          <a:p>
            <a:pPr algn="ctr"/>
            <a:endParaRPr lang="pt-BR" sz="7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57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96752"/>
            <a:ext cx="126015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E NOS VIA REDIMIDOS 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POR SEU SANGUE</a:t>
            </a:r>
          </a:p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LUTANDO O BOM COMBATE DO SENHOR</a:t>
            </a:r>
          </a:p>
        </p:txBody>
      </p:sp>
    </p:spTree>
    <p:extLst>
      <p:ext uri="{BB962C8B-B14F-4D97-AF65-F5344CB8AC3E}">
        <p14:creationId xmlns:p14="http://schemas.microsoft.com/office/powerpoint/2010/main" val="149246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5602"/>
            <a:ext cx="126015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>
                <a:latin typeface="Arial Black" panose="020B0A04020102020204" pitchFamily="34" charset="0"/>
                <a:cs typeface="Aharoni" pitchFamily="2" charset="-79"/>
              </a:rPr>
              <a:t>LADO A LADO TRABALHANDO, SUA IGREJA EDIFICANDO E ROMPENDO AS BARREIRAS PELO AMOR</a:t>
            </a:r>
          </a:p>
        </p:txBody>
      </p:sp>
    </p:spTree>
    <p:extLst>
      <p:ext uri="{BB962C8B-B14F-4D97-AF65-F5344CB8AC3E}">
        <p14:creationId xmlns:p14="http://schemas.microsoft.com/office/powerpoint/2010/main" val="2012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 NA FORÇA DO ESPÍRITO SANTO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NÓS PROCLAMAMOS AQUI</a:t>
            </a:r>
          </a:p>
        </p:txBody>
      </p:sp>
    </p:spTree>
    <p:extLst>
      <p:ext uri="{BB962C8B-B14F-4D97-AF65-F5344CB8AC3E}">
        <p14:creationId xmlns:p14="http://schemas.microsoft.com/office/powerpoint/2010/main" val="176926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 PAGAREMOS O PREÇO DE SERMOS UM SÓ CORAÇÃO NO SENHOR</a:t>
            </a:r>
          </a:p>
        </p:txBody>
      </p:sp>
    </p:spTree>
    <p:extLst>
      <p:ext uri="{BB962C8B-B14F-4D97-AF65-F5344CB8AC3E}">
        <p14:creationId xmlns:p14="http://schemas.microsoft.com/office/powerpoint/2010/main" val="446560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268</Words>
  <Application>Microsoft Office PowerPoint</Application>
  <PresentationFormat>Personalizar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Tema do Office</vt:lpstr>
      <vt:lpstr>ALTO PREÇO CORINHOS EVANGÉLICOS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João Paulo Mota Silva</cp:lastModifiedBy>
  <cp:revision>24</cp:revision>
  <dcterms:created xsi:type="dcterms:W3CDTF">2016-06-02T18:55:02Z</dcterms:created>
  <dcterms:modified xsi:type="dcterms:W3CDTF">2019-09-08T17:27:50Z</dcterms:modified>
</cp:coreProperties>
</file>