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71" r:id="rId14"/>
    <p:sldId id="265" r:id="rId15"/>
    <p:sldId id="272" r:id="rId16"/>
    <p:sldId id="266" r:id="rId17"/>
    <p:sldId id="273" r:id="rId18"/>
    <p:sldId id="26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4525" y="754902"/>
            <a:ext cx="10794657" cy="1764887"/>
          </a:xfrm>
        </p:spPr>
        <p:txBody>
          <a:bodyPr>
            <a:normAutofit fontScale="90000"/>
          </a:bodyPr>
          <a:lstStyle/>
          <a:p>
            <a:pPr algn="r"/>
            <a:r>
              <a:rPr lang="pt-BR" sz="6700" b="1" dirty="0">
                <a:solidFill>
                  <a:schemeClr val="tx1"/>
                </a:solidFill>
                <a:latin typeface="Arial Black" panose="020B0A04020102090204" pitchFamily="34" charset="0"/>
              </a:rPr>
              <a:t>ALVO MAIS QUE A NEVE</a:t>
            </a:r>
            <a:b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246616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13702" y="6858000"/>
            <a:ext cx="12705702" cy="593121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 </a:t>
            </a:r>
            <a:br>
              <a:rPr lang="pt-BR" sz="8800" dirty="0">
                <a:latin typeface="Arial Black" panose="020B0A04020102090204" pitchFamily="34" charset="0"/>
              </a:rPr>
            </a:br>
            <a:br>
              <a:rPr lang="pt-BR" sz="8800" dirty="0">
                <a:latin typeface="Arial Black" panose="020B0A04020102090204" pitchFamily="34" charset="0"/>
              </a:rPr>
            </a:br>
            <a:br>
              <a:rPr lang="pt-BR" sz="8800" dirty="0">
                <a:latin typeface="Arial Black" panose="020B0A04020102090204" pitchFamily="34" charset="0"/>
              </a:rPr>
            </a:br>
            <a:br>
              <a:rPr lang="pt-BR" sz="8800" dirty="0">
                <a:latin typeface="Arial Black" panose="020B0A04020102090204" pitchFamily="34" charset="0"/>
              </a:rPr>
            </a:br>
            <a:br>
              <a:rPr lang="pt-BR" sz="8800" dirty="0">
                <a:latin typeface="Arial Black" panose="020B0A04020102090204" pitchFamily="34" charset="0"/>
              </a:rPr>
            </a:br>
            <a:endParaRPr lang="pt-BR" sz="8800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EC05B0C-E740-4409-B497-ADCD564E47B7}"/>
              </a:ext>
            </a:extLst>
          </p:cNvPr>
          <p:cNvSpPr/>
          <p:nvPr/>
        </p:nvSpPr>
        <p:spPr>
          <a:xfrm>
            <a:off x="92765" y="1057098"/>
            <a:ext cx="120064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EIS NESSAS CHAGAS PUREZA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PARA O MAIOR PECADOR!</a:t>
            </a:r>
          </a:p>
        </p:txBody>
      </p:sp>
    </p:spTree>
    <p:extLst>
      <p:ext uri="{BB962C8B-B14F-4D97-AF65-F5344CB8AC3E}">
        <p14:creationId xmlns:p14="http://schemas.microsoft.com/office/powerpoint/2010/main" val="138023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13702" y="6858000"/>
            <a:ext cx="12705702" cy="593121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 </a:t>
            </a:r>
            <a:br>
              <a:rPr lang="pt-BR" sz="8800" dirty="0">
                <a:latin typeface="Arial Black" panose="020B0A04020102090204" pitchFamily="34" charset="0"/>
              </a:rPr>
            </a:br>
            <a:br>
              <a:rPr lang="pt-BR" sz="8800" dirty="0">
                <a:latin typeface="Arial Black" panose="020B0A04020102090204" pitchFamily="34" charset="0"/>
              </a:rPr>
            </a:br>
            <a:br>
              <a:rPr lang="pt-BR" sz="8800" dirty="0">
                <a:latin typeface="Arial Black" panose="020B0A04020102090204" pitchFamily="34" charset="0"/>
              </a:rPr>
            </a:br>
            <a:br>
              <a:rPr lang="pt-BR" sz="8800" dirty="0">
                <a:latin typeface="Arial Black" panose="020B0A04020102090204" pitchFamily="34" charset="0"/>
              </a:rPr>
            </a:br>
            <a:br>
              <a:rPr lang="pt-BR" sz="8800" dirty="0">
                <a:latin typeface="Arial Black" panose="020B0A04020102090204" pitchFamily="34" charset="0"/>
              </a:rPr>
            </a:br>
            <a:endParaRPr lang="pt-BR" sz="8800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EC05B0C-E740-4409-B497-ADCD564E47B7}"/>
              </a:ext>
            </a:extLst>
          </p:cNvPr>
          <p:cNvSpPr/>
          <p:nvPr/>
        </p:nvSpPr>
        <p:spPr>
          <a:xfrm>
            <a:off x="39757" y="-253793"/>
            <a:ext cx="1211248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POIS QUE MAIS ALVO QUE A NEVE,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TEU SANGUE NOS TORNA, SENHOR!</a:t>
            </a:r>
          </a:p>
        </p:txBody>
      </p:sp>
    </p:spTree>
    <p:extLst>
      <p:ext uri="{BB962C8B-B14F-4D97-AF65-F5344CB8AC3E}">
        <p14:creationId xmlns:p14="http://schemas.microsoft.com/office/powerpoint/2010/main" val="276527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7134" y="6104587"/>
            <a:ext cx="12546268" cy="610002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08A8108-C65C-4E05-9FB8-4D2FEB63F2DB}"/>
              </a:ext>
            </a:extLst>
          </p:cNvPr>
          <p:cNvSpPr/>
          <p:nvPr/>
        </p:nvSpPr>
        <p:spPr>
          <a:xfrm>
            <a:off x="437322" y="1179445"/>
            <a:ext cx="1131735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ALVO MAIS QUE A NEVE!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ALVO MAIS QUE A NEVE!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5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7134" y="6104587"/>
            <a:ext cx="12546268" cy="610002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08A8108-C65C-4E05-9FB8-4D2FEB63F2DB}"/>
              </a:ext>
            </a:extLst>
          </p:cNvPr>
          <p:cNvSpPr/>
          <p:nvPr/>
        </p:nvSpPr>
        <p:spPr>
          <a:xfrm>
            <a:off x="0" y="0"/>
            <a:ext cx="1221850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SIM, NESSE SANGUE LAVADO,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MAIS ALVO QUE A NEVE SEREI</a:t>
            </a:r>
          </a:p>
        </p:txBody>
      </p:sp>
    </p:spTree>
    <p:extLst>
      <p:ext uri="{BB962C8B-B14F-4D97-AF65-F5344CB8AC3E}">
        <p14:creationId xmlns:p14="http://schemas.microsoft.com/office/powerpoint/2010/main" val="226267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7134" y="6104587"/>
            <a:ext cx="12546268" cy="610002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latin typeface="Arial Black" panose="020B0A0402010209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A4A66A-0071-44E3-9851-A4B6F01B1190}"/>
              </a:ext>
            </a:extLst>
          </p:cNvPr>
          <p:cNvSpPr/>
          <p:nvPr/>
        </p:nvSpPr>
        <p:spPr>
          <a:xfrm>
            <a:off x="0" y="1087829"/>
            <a:ext cx="122582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 NÓS A TI CONFESSARMOS,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SEGUIRMOS NA TUA LUZ</a:t>
            </a:r>
          </a:p>
        </p:txBody>
      </p:sp>
    </p:spTree>
    <p:extLst>
      <p:ext uri="{BB962C8B-B14F-4D97-AF65-F5344CB8AC3E}">
        <p14:creationId xmlns:p14="http://schemas.microsoft.com/office/powerpoint/2010/main" val="392264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7134" y="6104587"/>
            <a:ext cx="12546268" cy="610002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latin typeface="Arial Black" panose="020B0A0402010209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A4A66A-0071-44E3-9851-A4B6F01B1190}"/>
              </a:ext>
            </a:extLst>
          </p:cNvPr>
          <p:cNvSpPr/>
          <p:nvPr/>
        </p:nvSpPr>
        <p:spPr>
          <a:xfrm>
            <a:off x="-390939" y="-143277"/>
            <a:ext cx="1297387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TU NÃO SOMENTE PERDOAS,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PURIFICAS TAMBÉM, Ó JESUS</a:t>
            </a:r>
          </a:p>
        </p:txBody>
      </p:sp>
    </p:spTree>
    <p:extLst>
      <p:ext uri="{BB962C8B-B14F-4D97-AF65-F5344CB8AC3E}">
        <p14:creationId xmlns:p14="http://schemas.microsoft.com/office/powerpoint/2010/main" val="178984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7134" y="6104587"/>
            <a:ext cx="12546268" cy="610002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latin typeface="Arial Black" panose="020B0A0402010209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A4A66A-0071-44E3-9851-A4B6F01B1190}"/>
              </a:ext>
            </a:extLst>
          </p:cNvPr>
          <p:cNvSpPr/>
          <p:nvPr/>
        </p:nvSpPr>
        <p:spPr>
          <a:xfrm>
            <a:off x="-152400" y="1145225"/>
            <a:ext cx="12496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SIM, E DE TODO PECADO!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MARAVILHA DE AMOR!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7134" y="6104587"/>
            <a:ext cx="12546268" cy="610002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latin typeface="Arial Black" panose="020B0A0402010209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A4A66A-0071-44E3-9851-A4B6F01B1190}"/>
              </a:ext>
            </a:extLst>
          </p:cNvPr>
          <p:cNvSpPr/>
          <p:nvPr/>
        </p:nvSpPr>
        <p:spPr>
          <a:xfrm>
            <a:off x="92765" y="-143277"/>
            <a:ext cx="1200646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POIS QUE MAIS ALVO QUE A NEVE,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TEU SANGUE NOS TORNA, SENHOR</a:t>
            </a:r>
          </a:p>
        </p:txBody>
      </p:sp>
    </p:spTree>
    <p:extLst>
      <p:ext uri="{BB962C8B-B14F-4D97-AF65-F5344CB8AC3E}">
        <p14:creationId xmlns:p14="http://schemas.microsoft.com/office/powerpoint/2010/main" val="428594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7134" y="6104587"/>
            <a:ext cx="12546268" cy="610002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latin typeface="Arial Black" panose="020B0A0402010209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A4A66A-0071-44E3-9851-A4B6F01B1190}"/>
              </a:ext>
            </a:extLst>
          </p:cNvPr>
          <p:cNvSpPr/>
          <p:nvPr/>
        </p:nvSpPr>
        <p:spPr>
          <a:xfrm>
            <a:off x="713189" y="771790"/>
            <a:ext cx="1076562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ALVO MAIS QUE A NEVE!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ALVO MAIS QUE A NEVE!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9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7134" y="6104587"/>
            <a:ext cx="12546268" cy="610002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latin typeface="Arial Black" panose="020B0A0402010209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A4A66A-0071-44E3-9851-A4B6F01B1190}"/>
              </a:ext>
            </a:extLst>
          </p:cNvPr>
          <p:cNvSpPr/>
          <p:nvPr/>
        </p:nvSpPr>
        <p:spPr>
          <a:xfrm>
            <a:off x="245165" y="-545609"/>
            <a:ext cx="1170167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SIM, NESSE SANGUE LAVADO,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MAIS ALVO QUE A NEVE SEREI</a:t>
            </a:r>
          </a:p>
        </p:txBody>
      </p:sp>
    </p:spTree>
    <p:extLst>
      <p:ext uri="{BB962C8B-B14F-4D97-AF65-F5344CB8AC3E}">
        <p14:creationId xmlns:p14="http://schemas.microsoft.com/office/powerpoint/2010/main" val="22287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377218"/>
            <a:ext cx="12192000" cy="49840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BENDITO SEJA O CORDEIRO QUE NA CRUZ POR NÓS PADECEU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2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69251"/>
            <a:ext cx="12192000" cy="4177498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BENDITO SEJA O SEU SANGUE,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POR NÓS, ALI ELE VERTEU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5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82686"/>
            <a:ext cx="12191999" cy="502359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EIS NESSE SANGUE LAVADOS COM ROUPAS QUE TÃO ALVAS SÃO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882185"/>
            <a:ext cx="12192000" cy="4345520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OS PECADORES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REMIDOS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PERANTE SEU DEUS JÁ ESTÃO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1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114" y="6858000"/>
            <a:ext cx="12127771" cy="625477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ALVO MAIS QUE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A NEVE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ALVO MAIS QUE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A NEVE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9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390867"/>
            <a:ext cx="12192000" cy="6301880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SIM, NESSE SANGUE LAVADO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MAIS ALVO QUE A NEVE SEREI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0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259" y="6302327"/>
            <a:ext cx="11949482" cy="526428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65663BD-3B9B-415E-9BDA-835CCECCF27B}"/>
              </a:ext>
            </a:extLst>
          </p:cNvPr>
          <p:cNvSpPr/>
          <p:nvPr/>
        </p:nvSpPr>
        <p:spPr>
          <a:xfrm>
            <a:off x="1" y="923697"/>
            <a:ext cx="121919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QUÃO ESPINHOSA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A COROA QUE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JESUS POR NÓS SUPORTOU!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259" y="6302327"/>
            <a:ext cx="11949482" cy="526428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65663BD-3B9B-415E-9BDA-835CCECCF27B}"/>
              </a:ext>
            </a:extLst>
          </p:cNvPr>
          <p:cNvSpPr/>
          <p:nvPr/>
        </p:nvSpPr>
        <p:spPr>
          <a:xfrm>
            <a:off x="-178407" y="-878996"/>
            <a:ext cx="1254881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OH! QUÃO PROFUNDAS AS CHAGAS, QUE NOS PROVAM O QUANTO ELE AMOU!</a:t>
            </a:r>
          </a:p>
        </p:txBody>
      </p:sp>
    </p:spTree>
    <p:extLst>
      <p:ext uri="{BB962C8B-B14F-4D97-AF65-F5344CB8AC3E}">
        <p14:creationId xmlns:p14="http://schemas.microsoft.com/office/powerpoint/2010/main" val="160705984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176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Century Gothic</vt:lpstr>
      <vt:lpstr>Wingdings 3</vt:lpstr>
      <vt:lpstr>Cacho</vt:lpstr>
      <vt:lpstr>ALVO MAIS QUE A NEVE HARPA CRISTÃ</vt:lpstr>
      <vt:lpstr>BENDITO SEJA O CORDEIRO QUE NA CRUZ POR NÓS PADECEU   </vt:lpstr>
      <vt:lpstr> BENDITO SEJA O SEU SANGUE, QUE POR NÓS, ALI ELE VERTEU  </vt:lpstr>
      <vt:lpstr>EIS NESSE SANGUE LAVADOS COM ROUPAS QUE TÃO ALVAS SÃO    </vt:lpstr>
      <vt:lpstr> OS PECADORES REMIDOS QUE PERANTE SEU DEUS JÁ ESTÃO   </vt:lpstr>
      <vt:lpstr>ALVO MAIS QUE  A NEVE ALVO MAIS QUE  A NEVE     </vt:lpstr>
      <vt:lpstr> SIM, NESSE SANGUE LAVADO MAIS ALVO QUE A NEVE SEREI    </vt:lpstr>
      <vt:lpstr>    </vt:lpstr>
      <vt:lpstr>    </vt:lpstr>
      <vt:lpstr>      </vt:lpstr>
      <vt:lpstr>      </vt:lpstr>
      <vt:lpstr>    </vt:lpstr>
      <vt:lpstr>    </vt:lpstr>
      <vt:lpstr>    </vt:lpstr>
      <vt:lpstr>    </vt:lpstr>
      <vt:lpstr>    </vt:lpstr>
      <vt:lpstr>    </vt:lpstr>
      <vt:lpstr>    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Eu Te Amo Fernandinho</dc:title>
  <dc:creator>Pastor Marcio</dc:creator>
  <cp:lastModifiedBy>João Paulo Mota Silva</cp:lastModifiedBy>
  <cp:revision>22</cp:revision>
  <dcterms:created xsi:type="dcterms:W3CDTF">2015-05-24T19:34:36Z</dcterms:created>
  <dcterms:modified xsi:type="dcterms:W3CDTF">2019-10-16T23:58:52Z</dcterms:modified>
</cp:coreProperties>
</file>