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28" y="60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7AF-611A-4AD8-ADB3-DDB614A55431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17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7AF-611A-4AD8-ADB3-DDB614A55431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67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7AF-611A-4AD8-ADB3-DDB614A55431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59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7AF-611A-4AD8-ADB3-DDB614A55431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22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7AF-611A-4AD8-ADB3-DDB614A55431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85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7AF-611A-4AD8-ADB3-DDB614A55431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85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7AF-611A-4AD8-ADB3-DDB614A55431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19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7AF-611A-4AD8-ADB3-DDB614A55431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22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7AF-611A-4AD8-ADB3-DDB614A55431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89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7AF-611A-4AD8-ADB3-DDB614A55431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6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7AF-611A-4AD8-ADB3-DDB614A55431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41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CD7AF-611A-4AD8-ADB3-DDB614A55431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64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20467" y="0"/>
            <a:ext cx="10711339" cy="1470025"/>
          </a:xfrm>
        </p:spPr>
        <p:txBody>
          <a:bodyPr>
            <a:normAutofit/>
          </a:bodyPr>
          <a:lstStyle/>
          <a:p>
            <a:r>
              <a:rPr lang="pt-BR" sz="6000" b="1" dirty="0">
                <a:latin typeface="Arial Black" panose="020B0A04020102020204" pitchFamily="34" charset="0"/>
                <a:cs typeface="Aharoni" pitchFamily="2" charset="-79"/>
              </a:rPr>
              <a:t>AMIGO DE DEUS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65024" y="980728"/>
            <a:ext cx="8821103" cy="1752600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  <a:cs typeface="Aharoni" pitchFamily="2" charset="-79"/>
              </a:rPr>
              <a:t>ADHEMAR DE CAMPOS</a:t>
            </a:r>
          </a:p>
        </p:txBody>
      </p:sp>
    </p:spTree>
    <p:extLst>
      <p:ext uri="{BB962C8B-B14F-4D97-AF65-F5344CB8AC3E}">
        <p14:creationId xmlns:p14="http://schemas.microsoft.com/office/powerpoint/2010/main" val="149426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9329" y="428178"/>
            <a:ext cx="1184291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E ASSIM PERCEBER, </a:t>
            </a:r>
          </a:p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A GRANDEZA DO PODER </a:t>
            </a:r>
          </a:p>
        </p:txBody>
      </p:sp>
    </p:spTree>
    <p:extLst>
      <p:ext uri="{BB962C8B-B14F-4D97-AF65-F5344CB8AC3E}">
        <p14:creationId xmlns:p14="http://schemas.microsoft.com/office/powerpoint/2010/main" val="1765024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60127" y="980728"/>
            <a:ext cx="118813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DE JESUS MEU BOM </a:t>
            </a:r>
          </a:p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PASTOR.</a:t>
            </a:r>
          </a:p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3403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2115" y="332656"/>
            <a:ext cx="1190832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TER A PAZ NO CORAÇÃO, VIVER SEMPRE EM COMUNHÃO</a:t>
            </a:r>
          </a:p>
        </p:txBody>
      </p:sp>
    </p:spTree>
    <p:extLst>
      <p:ext uri="{BB962C8B-B14F-4D97-AF65-F5344CB8AC3E}">
        <p14:creationId xmlns:p14="http://schemas.microsoft.com/office/powerpoint/2010/main" val="904896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9329" y="620688"/>
            <a:ext cx="1184291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E ASSIM PERCEBER, </a:t>
            </a:r>
          </a:p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A GRANDEZA DO PODER </a:t>
            </a:r>
          </a:p>
        </p:txBody>
      </p:sp>
    </p:spTree>
    <p:extLst>
      <p:ext uri="{BB962C8B-B14F-4D97-AF65-F5344CB8AC3E}">
        <p14:creationId xmlns:p14="http://schemas.microsoft.com/office/powerpoint/2010/main" val="4192858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60127" y="1351497"/>
            <a:ext cx="118813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DE JESUS MEU BOM </a:t>
            </a:r>
          </a:p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PASTOR.</a:t>
            </a:r>
          </a:p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994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46625" y="260648"/>
            <a:ext cx="1190832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NÃO EXISTE NADA MELHOR, DO QUE SER AMIGO DE DEUS</a:t>
            </a:r>
          </a:p>
        </p:txBody>
      </p:sp>
    </p:spTree>
    <p:extLst>
      <p:ext uri="{BB962C8B-B14F-4D97-AF65-F5344CB8AC3E}">
        <p14:creationId xmlns:p14="http://schemas.microsoft.com/office/powerpoint/2010/main" val="186556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46625" y="428178"/>
            <a:ext cx="1190832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CAMINHAR SEGURO NA LUZ, DESFRUTAR DO SEU AMOR</a:t>
            </a:r>
          </a:p>
        </p:txBody>
      </p:sp>
    </p:spTree>
    <p:extLst>
      <p:ext uri="{BB962C8B-B14F-4D97-AF65-F5344CB8AC3E}">
        <p14:creationId xmlns:p14="http://schemas.microsoft.com/office/powerpoint/2010/main" val="256340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46625" y="260648"/>
            <a:ext cx="1190832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TER A PAZ NO CORAÇÃO, VIVER SEMPRE EM COMUNHÃO</a:t>
            </a:r>
          </a:p>
        </p:txBody>
      </p:sp>
    </p:spTree>
    <p:extLst>
      <p:ext uri="{BB962C8B-B14F-4D97-AF65-F5344CB8AC3E}">
        <p14:creationId xmlns:p14="http://schemas.microsoft.com/office/powerpoint/2010/main" val="298921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9329" y="428178"/>
            <a:ext cx="1184291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E ASSIM PERCEBER, </a:t>
            </a:r>
          </a:p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A GRANDEZA DO PODER </a:t>
            </a:r>
          </a:p>
        </p:txBody>
      </p:sp>
    </p:spTree>
    <p:extLst>
      <p:ext uri="{BB962C8B-B14F-4D97-AF65-F5344CB8AC3E}">
        <p14:creationId xmlns:p14="http://schemas.microsoft.com/office/powerpoint/2010/main" val="271019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60127" y="1196752"/>
            <a:ext cx="118813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DE JESUS MEU BOM </a:t>
            </a:r>
          </a:p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PASTOR.</a:t>
            </a:r>
          </a:p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564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46625" y="260648"/>
            <a:ext cx="1190832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NÃO EXISTE NADA MELHOR, DO QUE SER AMIGO DE DEUS</a:t>
            </a:r>
          </a:p>
        </p:txBody>
      </p:sp>
    </p:spTree>
    <p:extLst>
      <p:ext uri="{BB962C8B-B14F-4D97-AF65-F5344CB8AC3E}">
        <p14:creationId xmlns:p14="http://schemas.microsoft.com/office/powerpoint/2010/main" val="34790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46625" y="428178"/>
            <a:ext cx="1190832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CAMINHAR SEGURO NA LUZ, DESFRUTAR DO SEU AMOR</a:t>
            </a:r>
          </a:p>
        </p:txBody>
      </p:sp>
    </p:spTree>
    <p:extLst>
      <p:ext uri="{BB962C8B-B14F-4D97-AF65-F5344CB8AC3E}">
        <p14:creationId xmlns:p14="http://schemas.microsoft.com/office/powerpoint/2010/main" val="114727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46625" y="260648"/>
            <a:ext cx="1190832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TER A PAZ NO CORAÇÃO, VIVER SEMPRE EM COMUNHÃO</a:t>
            </a:r>
          </a:p>
        </p:txBody>
      </p:sp>
    </p:spTree>
    <p:extLst>
      <p:ext uri="{BB962C8B-B14F-4D97-AF65-F5344CB8AC3E}">
        <p14:creationId xmlns:p14="http://schemas.microsoft.com/office/powerpoint/2010/main" val="4004373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121</Words>
  <Application>Microsoft Office PowerPoint</Application>
  <PresentationFormat>Personalizar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Calibri</vt:lpstr>
      <vt:lpstr>Tema do Office</vt:lpstr>
      <vt:lpstr>AMIGO DE DEUS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AMIGO DE DEUS</dc:title>
  <dc:creator>Marcio</dc:creator>
  <cp:lastModifiedBy>João Paulo Mota Silva</cp:lastModifiedBy>
  <cp:revision>14</cp:revision>
  <dcterms:created xsi:type="dcterms:W3CDTF">2016-06-03T01:13:43Z</dcterms:created>
  <dcterms:modified xsi:type="dcterms:W3CDTF">2019-04-26T21:04:32Z</dcterms:modified>
</cp:coreProperties>
</file>