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F5C6-F626-438A-92A4-7ADD8250696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4B69-93AB-4DCC-B2A7-D6E60359C6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79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F5C6-F626-438A-92A4-7ADD8250696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4B69-93AB-4DCC-B2A7-D6E60359C6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44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F5C6-F626-438A-92A4-7ADD8250696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4B69-93AB-4DCC-B2A7-D6E60359C6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F5C6-F626-438A-92A4-7ADD8250696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4B69-93AB-4DCC-B2A7-D6E60359C6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39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F5C6-F626-438A-92A4-7ADD8250696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4B69-93AB-4DCC-B2A7-D6E60359C6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13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F5C6-F626-438A-92A4-7ADD8250696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4B69-93AB-4DCC-B2A7-D6E60359C6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18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F5C6-F626-438A-92A4-7ADD8250696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4B69-93AB-4DCC-B2A7-D6E60359C6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82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F5C6-F626-438A-92A4-7ADD8250696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4B69-93AB-4DCC-B2A7-D6E60359C6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9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F5C6-F626-438A-92A4-7ADD8250696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4B69-93AB-4DCC-B2A7-D6E60359C6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1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F5C6-F626-438A-92A4-7ADD8250696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4B69-93AB-4DCC-B2A7-D6E60359C6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03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F5C6-F626-438A-92A4-7ADD8250696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4B69-93AB-4DCC-B2A7-D6E60359C6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47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F5C6-F626-438A-92A4-7ADD8250696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4B69-93AB-4DCC-B2A7-D6E60359C6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20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74663"/>
            <a:ext cx="9144000" cy="2387600"/>
          </a:xfrm>
        </p:spPr>
        <p:txBody>
          <a:bodyPr>
            <a:normAutofit/>
          </a:bodyPr>
          <a:lstStyle/>
          <a:p>
            <a:r>
              <a:rPr lang="pt-BR" sz="7200" b="1" dirty="0" smtClean="0">
                <a:latin typeface="Arial Black" panose="020B0A04020102020204" pitchFamily="34" charset="0"/>
              </a:rPr>
              <a:t>AO ESTRUGIR DA TROMBETA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51338"/>
            <a:ext cx="9144000" cy="1655762"/>
          </a:xfrm>
        </p:spPr>
        <p:txBody>
          <a:bodyPr>
            <a:normAutofit/>
          </a:bodyPr>
          <a:lstStyle/>
          <a:p>
            <a:r>
              <a:rPr lang="pt-BR" sz="4800" b="1" dirty="0" smtClean="0">
                <a:latin typeface="Arial Black" panose="020B0A04020102020204" pitchFamily="34" charset="0"/>
              </a:rPr>
              <a:t>HARPA CRISTÃ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2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7800" y="136436"/>
            <a:ext cx="114935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QUANDO A ANGELICAL TROMBETA NESTE MUNDO ESTRUGIR,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MEU NOME OUVIREI JESUS CHAMAR;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POIS EU CREIO NA PROMESSA, E QUE DEUS A VAI CUMPRIR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QUANDO OUVIR JESUS MEU NOME PROCLAMAR!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88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2100" y="212636"/>
            <a:ext cx="11709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GLÓRIA! GLÓRIA! ALELUIA!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MEU NOME OUVIREI JESUS CHAMAR;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GLÓRIA! GLÓRIA! ALELUIA!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ESPERO OUVIR JESUS A ME CHAMAR.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63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2400" y="225336"/>
            <a:ext cx="112141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QUANDO O CÉU FOR ENROLADO E O SOL NÃO DER MAIS LUZ,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MEU NOME OUVIREI JESUS CHAMAR;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PASSARÃO A TERRA, O MAR, MAS PERMANECERÁ JESUS,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MEU NOME VAI NA GLÓRIA PRONUNCIAR.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71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5100" y="199936"/>
            <a:ext cx="113411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GLÓRIA! GLÓRIA! ALELUIA!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MEU NOME OUVIREI JESUS CHAMAR;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GLÓRIA! GLÓRIA! ALELUIA!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ESPERO OUVIR JESUS A ME CHAMAR.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03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9700" y="149136"/>
            <a:ext cx="11582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QUANDO O CÉU FOR ENROLADO E O SOL NÃO DER MAIS LUZ,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MEU NOME OUVIREI JESUS CHAMAR;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PASSARÃO A TERRA, O MAR, MAS PERMANECERÁ JESUS,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MEU NOME VAI NA GLÓRIA PRONUNCIAR.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2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7000" y="41365"/>
            <a:ext cx="10464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GLÓRIA! GLÓRIA! ALELUIA!</a:t>
            </a:r>
            <a:r>
              <a:rPr lang="pt-BR" sz="5200" b="1" dirty="0" smtClean="0">
                <a:latin typeface="Arial Black" panose="020B0A04020102020204" pitchFamily="34" charset="0"/>
              </a:rPr>
              <a:t/>
            </a:r>
            <a:br>
              <a:rPr lang="pt-BR" sz="5200" b="1" dirty="0" smtClean="0">
                <a:latin typeface="Arial Black" panose="020B0A04020102020204" pitchFamily="34" charset="0"/>
              </a:rPr>
            </a:br>
            <a:r>
              <a:rPr lang="pt-BR" sz="5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MEU NOME OUVIREI JESUS CHAMAR;</a:t>
            </a:r>
            <a:r>
              <a:rPr lang="pt-BR" sz="5200" b="1" dirty="0" smtClean="0">
                <a:latin typeface="Arial Black" panose="020B0A04020102020204" pitchFamily="34" charset="0"/>
              </a:rPr>
              <a:t/>
            </a:r>
            <a:br>
              <a:rPr lang="pt-BR" sz="5200" b="1" dirty="0" smtClean="0">
                <a:latin typeface="Arial Black" panose="020B0A04020102020204" pitchFamily="34" charset="0"/>
              </a:rPr>
            </a:br>
            <a:r>
              <a:rPr lang="pt-BR" sz="5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GLÓRIA! GLÓRIA! ALELUIA!</a:t>
            </a:r>
            <a:r>
              <a:rPr lang="pt-BR" sz="5200" b="1" dirty="0" smtClean="0">
                <a:latin typeface="Arial Black" panose="020B0A04020102020204" pitchFamily="34" charset="0"/>
              </a:rPr>
              <a:t/>
            </a:r>
            <a:br>
              <a:rPr lang="pt-BR" sz="5200" b="1" dirty="0" smtClean="0">
                <a:latin typeface="Arial Black" panose="020B0A04020102020204" pitchFamily="34" charset="0"/>
              </a:rPr>
            </a:br>
            <a:r>
              <a:rPr lang="pt-BR" sz="5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ESPERO OUVIR JESUS A ME CHAMAR.</a:t>
            </a:r>
            <a:endParaRPr lang="pt-BR" sz="5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04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7800" y="187236"/>
            <a:ext cx="119253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OH! QUE MÚSICA SUAVE HÁ DE SER PRA MIM OUVIR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MEU NOME JESUS CRISTO ANUNCIAR,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OH! QUE GOZO VAI MINHA ALMA LÁ NOS ALTOS CÉUS FRUIR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QUANDO O CRISTO O MEU NOME PROCLAMAR!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44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5100" y="199936"/>
            <a:ext cx="119253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GLÓRIA! GLÓRIA! ALELUIA!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MEU NOME OUVIREI JESUS CHAMAR;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GLÓRIA! GLÓRIA! ALELUIA!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ESPERO OUVIR JESUS A ME CHAMAR.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8974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75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do Office</vt:lpstr>
      <vt:lpstr>AO ESTRUGIR DA TROMBETA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 ESTRUGIR DA TROMBETA</dc:title>
  <dc:creator>Carlinhos Lemos</dc:creator>
  <cp:lastModifiedBy>Carlinhos Lemos</cp:lastModifiedBy>
  <cp:revision>2</cp:revision>
  <dcterms:created xsi:type="dcterms:W3CDTF">2022-08-04T23:36:22Z</dcterms:created>
  <dcterms:modified xsi:type="dcterms:W3CDTF">2022-08-04T23:38:41Z</dcterms:modified>
</cp:coreProperties>
</file>