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70" r:id="rId4"/>
    <p:sldId id="261" r:id="rId5"/>
    <p:sldId id="265" r:id="rId6"/>
    <p:sldId id="271" r:id="rId7"/>
    <p:sldId id="272" r:id="rId8"/>
    <p:sldId id="266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E10C-3A4B-42B5-A56F-FC5D080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E6CD1-18DF-40DA-8AE7-3B70750A0B32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7AFB-5307-4EC3-A793-6D0ECB3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42A5-38C7-4402-9904-CD2665A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2AF3-C62B-4644-A76B-F1D107ABA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DD57A74E-1234-4892-9A4D-CA76FB1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2E0457-D904-41F8-A5BB-C2EEDA2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0C4C-0C92-4BDF-8E1C-0191F7B2BBC6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367B15-AFCF-4B89-B643-52F86E2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C827F6-120E-4A25-BE12-E8A2DD6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2CF4-DB81-45C4-8B3F-286CB77AA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701C43-CB4C-4713-BABE-490CC1C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CA50-C38C-47C4-A42F-33BBAC1F748F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F98863-09C5-4F29-9BFF-DD49E37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2165E-5717-4CA3-B68F-806B722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6D46-D580-43B1-B302-D938514A1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D278BFB8-3853-48BA-8FC9-D204D1DCC46A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F6F69E-80F4-44FE-90D9-77C72BF605A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EB5B712-6D50-44B5-9534-E26514003C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3465-095F-4DE5-8FF6-DC4A39BD97A9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3C9B4F-1F7A-4F06-9825-13F48E0DC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00E19E8-964B-48BD-9581-6C780C32F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54F1-0D31-442B-A5DA-ECD2BA7B91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7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50831B-DF3E-46A5-B834-FCD5E8C9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34062-825F-4B44-AA68-2982F314633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C08791-1DB1-4EE3-9628-2A0F803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302F4-E5E7-4126-9C8A-06013A7B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E2D-6E51-4DE8-9769-2260E865E9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B42D5B-F07D-46AE-BAA9-E144A210A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8EAB-8E29-4AF4-B4EE-EDF36398A16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C911BA-08B5-4168-812F-DC048DD879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034F65-6B91-486D-AD52-BD919CE85D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8842-0753-495B-A839-C0D4F9388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8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268DEA0D-30C4-46E9-99B1-6EE7C771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8CFAC313-D8ED-496D-83C3-18BFD499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5C339DB6-4297-487C-8FED-B9E5CBF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30AFABF8-3AE9-4E0C-B073-54311019D43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590F-B9AA-4A7A-A9F8-9ADFCD5390F6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21F94BD-1F8E-44C9-A6A1-36181B6EB3C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26AB7ED-BBBC-4616-9CE9-9A678C12B0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DD3D-654F-4463-A85F-B9C949F0B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2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2F9-4B5A-4FC1-A714-C24C702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0F5B-642F-44BF-A435-558818C8DE29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B06-5B23-44E2-8C63-A10ECB7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94CB-3F34-4B66-8645-BF70E7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0AC0-3BA1-42D5-A0B2-93A5D17E2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4A5-5EED-41CC-BC6D-BD8AE52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6CAF-CE17-4CD6-8131-E2B65510BE0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2FC-62B7-4FBA-823A-BBFF6C32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F10-2A2C-4A5B-B89B-EA50619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3F21-C0AC-4702-861F-E64C986D06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87D4-0C1E-4C21-B6D0-7E99105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3D6B-2BF0-40E9-B587-871FFE409160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FCC-19DA-479B-989D-06373E5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6EFA-3B92-4B46-8CA9-20D1CFD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F08F-8DF7-44D6-AFCA-31132BA49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ECAE-6BD4-44F4-A0DA-77AE1F8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68AA-5B0C-45F1-B445-06C7B7C77EC1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745-1518-4151-90DB-5B3C256C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F91-1129-4704-ADDC-35612C2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AF1B-15C6-4040-9A65-B8FBBF95E1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E14DD-F880-4F85-97E8-EB2B8EE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6DA6-073B-44B2-A66A-120B4C42952E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2D6B6C-75CE-4540-99FB-C5982B6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6337A7-AB7C-4F33-AF05-FD4F6216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836B-7F0E-41C4-9F4D-9D5D66D7A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A8EECF08-DE24-4FBC-8CE6-5224D801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47C8303B-7906-4316-8CB3-E97C9851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9F5FC6B-0A6C-497F-B88C-F8B3C16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C7BF-A9E4-4E86-82B4-DF69564F802C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F842B82-6B7A-42BD-907B-FABF019E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100E561-F7D5-40EF-9E70-AB9F5CF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D12B-6609-4D93-A588-1A926B87B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CE71F4-0839-4F8C-84F0-6619C48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281-9EF0-49B8-8C86-EC642C1C1D13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CE7820-53DB-4B88-ABC2-71C0D5B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589A6C-0412-43CE-97E4-057639A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04B-4F66-4A2F-9AD5-9E2877FCD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76521-5E09-4B5D-9D2E-C638DA4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0A2A-20E2-4617-B9EB-5DE6F8008EFC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E08406-C384-4C1C-8436-CA8809CA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2EA74-B1EF-49B9-9F76-B355440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18CF-C9A4-44DD-882A-09D63A5F1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4E1825-210A-47E5-8B2B-F2CE67B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D19-EA53-48E1-88D6-54D303550D15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57E05-32EE-48CB-8A85-3DFBBA8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7379A-BF2B-456B-93F7-0D86688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A29-7063-4BD6-923B-1129385E4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E4D0A33-7675-45FC-A785-4D267CDA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D51E6A0-05B7-4E45-8A42-41149FE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67D5-FCA7-4CDA-B854-8BEAA6C86FDA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060A02-F22A-42B3-98DD-E9DAE00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3267D9-FC02-448F-833D-3F4762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D39-3F8E-463F-B53E-80995E856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D2CED-044E-4967-A1BE-02C373FF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0EB9-346A-4F4F-B523-A8E2267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CD0-DE3B-465B-8BDE-E5B73203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B8AB55C-147D-48B0-AC9C-3B4DF1C48708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2828-917E-4E4E-B97B-0FF1F178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235-FDEB-47E9-8B68-A3B4DB45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8903B89-EF40-4E1C-810D-2985B665A4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07" r:id="rId5"/>
    <p:sldLayoutId id="2147483699" r:id="rId6"/>
    <p:sldLayoutId id="2147483700" r:id="rId7"/>
    <p:sldLayoutId id="2147483701" r:id="rId8"/>
    <p:sldLayoutId id="2147483708" r:id="rId9"/>
    <p:sldLayoutId id="2147483709" r:id="rId10"/>
    <p:sldLayoutId id="2147483702" r:id="rId11"/>
    <p:sldLayoutId id="2147483710" r:id="rId12"/>
    <p:sldLayoutId id="2147483703" r:id="rId13"/>
    <p:sldLayoutId id="2147483704" r:id="rId14"/>
    <p:sldLayoutId id="2147483711" r:id="rId15"/>
    <p:sldLayoutId id="2147483705" r:id="rId16"/>
    <p:sldLayoutId id="2147483706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91794E-C492-4178-A8BA-32F76677A6F3}"/>
              </a:ext>
            </a:extLst>
          </p:cNvPr>
          <p:cNvSpPr txBox="1"/>
          <p:nvPr/>
        </p:nvSpPr>
        <p:spPr>
          <a:xfrm>
            <a:off x="448614" y="1305341"/>
            <a:ext cx="112947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Como descrever,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como explicar?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O amor que vai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 leste a oeste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 nunca mais vai terminar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78D9CC-B4B0-4E9E-892E-BD561AC6B275}"/>
              </a:ext>
            </a:extLst>
          </p:cNvPr>
          <p:cNvSpPr txBox="1"/>
          <p:nvPr/>
        </p:nvSpPr>
        <p:spPr>
          <a:xfrm>
            <a:off x="2616558" y="1720840"/>
            <a:ext cx="69588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225846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E87B42-602B-438F-88BD-222887FEAE31}"/>
              </a:ext>
            </a:extLst>
          </p:cNvPr>
          <p:cNvSpPr txBox="1"/>
          <p:nvPr/>
        </p:nvSpPr>
        <p:spPr>
          <a:xfrm>
            <a:off x="1530439" y="889843"/>
            <a:ext cx="91311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CORAÇÃO.</a:t>
            </a:r>
          </a:p>
        </p:txBody>
      </p:sp>
    </p:spTree>
    <p:extLst>
      <p:ext uri="{BB962C8B-B14F-4D97-AF65-F5344CB8AC3E}">
        <p14:creationId xmlns:p14="http://schemas.microsoft.com/office/powerpoint/2010/main" val="39475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134D8B-9E02-49E1-BB5D-31F97AF44BC7}"/>
              </a:ext>
            </a:extLst>
          </p:cNvPr>
          <p:cNvSpPr txBox="1"/>
          <p:nvPr/>
        </p:nvSpPr>
        <p:spPr>
          <a:xfrm>
            <a:off x="856445" y="1305341"/>
            <a:ext cx="10479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ME CONHECES BEM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 SABES QUEM EU SOU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HÁ COMO ME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ESCONDER DE TI,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SEMPRE SABES ONDE ESTOU</a:t>
            </a:r>
          </a:p>
        </p:txBody>
      </p:sp>
    </p:spTree>
    <p:extLst>
      <p:ext uri="{BB962C8B-B14F-4D97-AF65-F5344CB8AC3E}">
        <p14:creationId xmlns:p14="http://schemas.microsoft.com/office/powerpoint/2010/main" val="21629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3B68902-CC53-47EF-B07E-06FA55001387}"/>
              </a:ext>
            </a:extLst>
          </p:cNvPr>
          <p:cNvSpPr txBox="1"/>
          <p:nvPr/>
        </p:nvSpPr>
        <p:spPr>
          <a:xfrm>
            <a:off x="1968321" y="1720840"/>
            <a:ext cx="82553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</a:t>
            </a:r>
          </a:p>
        </p:txBody>
      </p:sp>
    </p:spTree>
    <p:extLst>
      <p:ext uri="{BB962C8B-B14F-4D97-AF65-F5344CB8AC3E}">
        <p14:creationId xmlns:p14="http://schemas.microsoft.com/office/powerpoint/2010/main" val="5080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3649F09-F3CB-47BC-B44B-F4EEC6D0539E}"/>
              </a:ext>
            </a:extLst>
          </p:cNvPr>
          <p:cNvSpPr txBox="1"/>
          <p:nvPr/>
        </p:nvSpPr>
        <p:spPr>
          <a:xfrm>
            <a:off x="577403" y="474345"/>
            <a:ext cx="110371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72CB7A20-5CFB-4075-BCA4-90FDDC0E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52" y="1720840"/>
            <a:ext cx="1170689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EU FIZER CHOVER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PALAVRAS DE LOUVOR,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AINDA SIM SERÁ TÃO POUCO, FRENTE A ESSE GRANDE AMOR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1126DE-6524-45E5-AC40-968076066E4F}"/>
              </a:ext>
            </a:extLst>
          </p:cNvPr>
          <p:cNvSpPr txBox="1"/>
          <p:nvPr/>
        </p:nvSpPr>
        <p:spPr>
          <a:xfrm>
            <a:off x="809222" y="1305341"/>
            <a:ext cx="105735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POR ISSO ESCUTE O PULSAR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DO MEU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ÉS O CAMINHO A VIDA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 A VERDADE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TE DOU 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3019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6F5DBC7-20DA-49FD-929B-10F116917489}"/>
              </a:ext>
            </a:extLst>
          </p:cNvPr>
          <p:cNvSpPr txBox="1"/>
          <p:nvPr/>
        </p:nvSpPr>
        <p:spPr>
          <a:xfrm>
            <a:off x="1985493" y="1720840"/>
            <a:ext cx="82210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</a:t>
            </a:r>
          </a:p>
        </p:txBody>
      </p:sp>
    </p:spTree>
    <p:extLst>
      <p:ext uri="{BB962C8B-B14F-4D97-AF65-F5344CB8AC3E}">
        <p14:creationId xmlns:p14="http://schemas.microsoft.com/office/powerpoint/2010/main" val="6410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93CFC8-BA59-4B49-8867-8CAEA2A5E3C4}"/>
              </a:ext>
            </a:extLst>
          </p:cNvPr>
          <p:cNvSpPr txBox="1"/>
          <p:nvPr/>
        </p:nvSpPr>
        <p:spPr>
          <a:xfrm>
            <a:off x="1614152" y="474345"/>
            <a:ext cx="8963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</p:txBody>
      </p:sp>
    </p:spTree>
    <p:extLst>
      <p:ext uri="{BB962C8B-B14F-4D97-AF65-F5344CB8AC3E}">
        <p14:creationId xmlns:p14="http://schemas.microsoft.com/office/powerpoint/2010/main" val="238298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33087F-E36E-472C-ADA0-7BC3668CBB86}"/>
              </a:ext>
            </a:extLst>
          </p:cNvPr>
          <p:cNvSpPr txBox="1"/>
          <p:nvPr/>
        </p:nvSpPr>
        <p:spPr>
          <a:xfrm>
            <a:off x="2228045" y="889843"/>
            <a:ext cx="79333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(O QUE EU DISSER)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(DE NAZARÉ)</a:t>
            </a:r>
          </a:p>
        </p:txBody>
      </p:sp>
    </p:spTree>
    <p:extLst>
      <p:ext uri="{BB962C8B-B14F-4D97-AF65-F5344CB8AC3E}">
        <p14:creationId xmlns:p14="http://schemas.microsoft.com/office/powerpoint/2010/main" val="11742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159</TotalTime>
  <Words>224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20</cp:revision>
  <dcterms:created xsi:type="dcterms:W3CDTF">2020-07-02T22:50:52Z</dcterms:created>
  <dcterms:modified xsi:type="dcterms:W3CDTF">2020-09-16T00:18:05Z</dcterms:modified>
</cp:coreProperties>
</file>