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94" autoAdjust="0"/>
  </p:normalViewPr>
  <p:slideViewPr>
    <p:cSldViewPr>
      <p:cViewPr varScale="1">
        <p:scale>
          <a:sx n="70" d="100"/>
          <a:sy n="70" d="100"/>
        </p:scale>
        <p:origin x="546" y="72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1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6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2590638" y="274639"/>
            <a:ext cx="3907363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68547" y="274639"/>
            <a:ext cx="11512064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36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5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5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68547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788286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18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02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35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58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4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1327-A313-4516-AA4C-4A570FBEED76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6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4644603" y="980728"/>
            <a:ext cx="734481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600" b="1" dirty="0">
                <a:latin typeface="Arial Black" panose="020B0A04020102020204" pitchFamily="34" charset="0"/>
                <a:cs typeface="Aharoni" pitchFamily="2" charset="-79"/>
              </a:rPr>
              <a:t>ATOS 2</a:t>
            </a:r>
          </a:p>
          <a:p>
            <a:pPr algn="r"/>
            <a:r>
              <a:rPr lang="pt-BR" sz="4000" b="1" u="sng" dirty="0">
                <a:latin typeface="Arial Black" panose="020B0A04020102020204" pitchFamily="34" charset="0"/>
                <a:cs typeface="Aharoni" pitchFamily="2" charset="-79"/>
              </a:rPr>
              <a:t>GABRIELA ROCHA </a:t>
            </a:r>
          </a:p>
        </p:txBody>
      </p:sp>
    </p:spTree>
    <p:extLst>
      <p:ext uri="{BB962C8B-B14F-4D97-AF65-F5344CB8AC3E}">
        <p14:creationId xmlns:p14="http://schemas.microsoft.com/office/powerpoint/2010/main" val="238538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1196752"/>
            <a:ext cx="126015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NÓS ESTAMOS AQUI TÃO SEDENTOS DE TI VEM OH DEUS, VEM OH DEUS! </a:t>
            </a:r>
          </a:p>
        </p:txBody>
      </p:sp>
    </p:spTree>
    <p:extLst>
      <p:ext uri="{BB962C8B-B14F-4D97-AF65-F5344CB8AC3E}">
        <p14:creationId xmlns:p14="http://schemas.microsoft.com/office/powerpoint/2010/main" val="71805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1196752"/>
            <a:ext cx="126015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ENCHE ESTE LUGAR MEU DESEJO É SENTIR TEU PODER, 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TEU PODER! </a:t>
            </a:r>
          </a:p>
        </p:txBody>
      </p:sp>
    </p:spTree>
    <p:extLst>
      <p:ext uri="{BB962C8B-B14F-4D97-AF65-F5344CB8AC3E}">
        <p14:creationId xmlns:p14="http://schemas.microsoft.com/office/powerpoint/2010/main" val="241304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920621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ENTÃO VEM ME INCENDIAR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MEU CORAÇÃO É O TEU ALTAR </a:t>
            </a:r>
          </a:p>
        </p:txBody>
      </p:sp>
    </p:spTree>
    <p:extLst>
      <p:ext uri="{BB962C8B-B14F-4D97-AF65-F5344CB8AC3E}">
        <p14:creationId xmlns:p14="http://schemas.microsoft.com/office/powerpoint/2010/main" val="337471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764704"/>
            <a:ext cx="1260157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QUERO OUVIR O SOM DO CÉU 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TUA GLÓRIA CONTEMPLAR </a:t>
            </a:r>
          </a:p>
        </p:txBody>
      </p:sp>
    </p:spTree>
    <p:extLst>
      <p:ext uri="{BB962C8B-B14F-4D97-AF65-F5344CB8AC3E}">
        <p14:creationId xmlns:p14="http://schemas.microsoft.com/office/powerpoint/2010/main" val="273723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009" y="260648"/>
            <a:ext cx="12601575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500" b="1" dirty="0">
                <a:latin typeface="Arial Black" panose="020B0A04020102020204" pitchFamily="34" charset="0"/>
                <a:cs typeface="Aharoni" pitchFamily="2" charset="-79"/>
              </a:rPr>
              <a:t>TE DAMOS HONRA</a:t>
            </a:r>
          </a:p>
          <a:p>
            <a:pPr algn="ctr"/>
            <a:r>
              <a:rPr lang="pt-BR" sz="8500" b="1" dirty="0">
                <a:latin typeface="Arial Black" panose="020B0A04020102020204" pitchFamily="34" charset="0"/>
                <a:cs typeface="Aharoni" pitchFamily="2" charset="-79"/>
              </a:rPr>
              <a:t> TE DAMOS GLÓRIA</a:t>
            </a:r>
          </a:p>
          <a:p>
            <a:pPr algn="ctr"/>
            <a:r>
              <a:rPr lang="pt-BR" sz="8500" b="1" dirty="0">
                <a:latin typeface="Arial Black" panose="020B0A04020102020204" pitchFamily="34" charset="0"/>
                <a:cs typeface="Aharoni" pitchFamily="2" charset="-79"/>
              </a:rPr>
              <a:t>TEU É O PODER</a:t>
            </a:r>
          </a:p>
          <a:p>
            <a:pPr algn="ctr"/>
            <a:r>
              <a:rPr lang="pt-BR" sz="8500" b="1" dirty="0">
                <a:latin typeface="Arial Black" panose="020B0A04020102020204" pitchFamily="34" charset="0"/>
                <a:cs typeface="Aharoni" pitchFamily="2" charset="-79"/>
              </a:rPr>
              <a:t> PRA SEMPRE</a:t>
            </a:r>
          </a:p>
          <a:p>
            <a:pPr algn="ctr"/>
            <a:r>
              <a:rPr lang="pt-BR" sz="8500" b="1" dirty="0">
                <a:latin typeface="Arial Black" panose="020B0A04020102020204" pitchFamily="34" charset="0"/>
                <a:cs typeface="Aharoni" pitchFamily="2" charset="-79"/>
              </a:rPr>
              <a:t> AMÉM </a:t>
            </a:r>
          </a:p>
        </p:txBody>
      </p:sp>
    </p:spTree>
    <p:extLst>
      <p:ext uri="{BB962C8B-B14F-4D97-AF65-F5344CB8AC3E}">
        <p14:creationId xmlns:p14="http://schemas.microsoft.com/office/powerpoint/2010/main" val="867569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2251</TotalTime>
  <Words>68</Words>
  <Application>Microsoft Office PowerPoint</Application>
  <PresentationFormat>Personalizar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João Paulo Mota Silva</cp:lastModifiedBy>
  <cp:revision>28</cp:revision>
  <dcterms:created xsi:type="dcterms:W3CDTF">2016-06-03T20:54:36Z</dcterms:created>
  <dcterms:modified xsi:type="dcterms:W3CDTF">2019-08-11T12:00:58Z</dcterms:modified>
</cp:coreProperties>
</file>