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1" r:id="rId7"/>
    <p:sldId id="272" r:id="rId8"/>
    <p:sldId id="262" r:id="rId9"/>
    <p:sldId id="273" r:id="rId10"/>
    <p:sldId id="260" r:id="rId11"/>
    <p:sldId id="274" r:id="rId12"/>
    <p:sldId id="265" r:id="rId13"/>
    <p:sldId id="266" r:id="rId14"/>
    <p:sldId id="267" r:id="rId15"/>
    <p:sldId id="268" r:id="rId16"/>
    <p:sldId id="269" r:id="rId17"/>
    <p:sldId id="275" r:id="rId18"/>
    <p:sldId id="270" r:id="rId19"/>
    <p:sldId id="276" r:id="rId20"/>
    <p:sldId id="271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9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52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94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7603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55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9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06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2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86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69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72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9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9B99F-F01F-46A3-9138-FB460454A99F}" type="datetimeFigureOut">
              <a:rPr lang="pt-BR" smtClean="0"/>
              <a:t>04/09/2019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BFEC5A-A239-45D5-9C2C-EBE3DC313B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73958" y="1146412"/>
            <a:ext cx="10417567" cy="1815152"/>
          </a:xfrm>
        </p:spPr>
        <p:txBody>
          <a:bodyPr>
            <a:normAutofit/>
          </a:bodyPr>
          <a:lstStyle/>
          <a:p>
            <a:pPr algn="r"/>
            <a:r>
              <a:rPr lang="pt-BR" sz="60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br>
              <a:rPr lang="pt-BR" sz="6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4000" b="1" u="sng" dirty="0">
                <a:solidFill>
                  <a:schemeClr val="tx1"/>
                </a:solidFill>
                <a:latin typeface="Arial Black" panose="020B0A04020102090204" pitchFamily="34" charset="0"/>
              </a:rPr>
              <a:t>FILHOS DO HOMEM</a:t>
            </a:r>
            <a:endParaRPr lang="pt-BR" sz="2400" b="1" u="sng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1709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90001"/>
            <a:ext cx="12192000" cy="461349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 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578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56347"/>
            <a:ext cx="12192000" cy="286121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EU POSSO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TE TOCAR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925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97352"/>
            <a:ext cx="12192000" cy="4015102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TU ÉS MINHA VIDA,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AMIGO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940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390930"/>
            <a:ext cx="12191999" cy="3792874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 TUA 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VONTADE, DOCE ESPÍRITO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ALIMENTO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2471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53623"/>
            <a:ext cx="12192000" cy="4379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TI NÃO HÁ VALOR EM MIM SOU COMO UM VASO DE BARRO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5297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57448"/>
            <a:ext cx="12192000" cy="4318001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PRONTO A SER QUEBRADO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PARA SER O QUE QUERES DE MIM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5997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40607"/>
            <a:ext cx="12192000" cy="4239716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 TUA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 PRESENÇA É TUDO QUE EU PRECISO 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33765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50279"/>
            <a:ext cx="12191999" cy="42453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 A TUA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 PRESENÇA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É O MEU MAIOR VALOR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9841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06670"/>
            <a:ext cx="12192000" cy="4247321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231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26244"/>
            <a:ext cx="12192000" cy="3187147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TUDO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EU QUERO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715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02113"/>
            <a:ext cx="12192000" cy="343230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TU ÉS MINHA VIDA, JESUS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MEU AMIGO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2288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998903"/>
            <a:ext cx="12192000" cy="4613494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 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767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1754"/>
            <a:ext cx="12192000" cy="2951830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EU POSSO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TE TOCAR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101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8224"/>
            <a:ext cx="11814721" cy="3753118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E A TUA VONTADE, DOCE ESPÍRITO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MEU ALIMENTO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5474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24745"/>
            <a:ext cx="12192000" cy="437984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SEM TI NÃO HÁ VALOR EM MIM SOU COMO UM VASO DE BARRO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888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896412"/>
            <a:ext cx="12192000" cy="4318001"/>
          </a:xfrm>
        </p:spPr>
        <p:txBody>
          <a:bodyPr>
            <a:noAutofit/>
          </a:bodyPr>
          <a:lstStyle/>
          <a:p>
            <a:pPr algn="ctr"/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PRONTO A SER QUEBRADO</a:t>
            </a:r>
            <a:b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8800" b="1" dirty="0">
                <a:solidFill>
                  <a:schemeClr val="tx1"/>
                </a:solidFill>
                <a:latin typeface="Arial Black" panose="020B0A04020102090204" pitchFamily="34" charset="0"/>
              </a:rPr>
              <a:t>PARA SER O QUE QUERES DE MIM</a:t>
            </a:r>
            <a:endParaRPr lang="pt-BR" sz="88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562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210325"/>
            <a:ext cx="12191999" cy="42453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 TUA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PRESENÇA É TUDO QUE EU PRECISO 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320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105692"/>
            <a:ext cx="12192000" cy="4245363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 A TUA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PRESENÇA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É O MEU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MAIOR VALOR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2902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336886"/>
            <a:ext cx="12192000" cy="5254487"/>
          </a:xfrm>
        </p:spPr>
        <p:txBody>
          <a:bodyPr>
            <a:noAutofit/>
          </a:bodyPr>
          <a:lstStyle/>
          <a:p>
            <a:pPr algn="ctr"/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ATRAI O MEU CORAÇÃO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16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962761"/>
            <a:ext cx="12192000" cy="4088295"/>
          </a:xfrm>
        </p:spPr>
        <p:txBody>
          <a:bodyPr>
            <a:noAutofit/>
          </a:bodyPr>
          <a:lstStyle/>
          <a:p>
            <a:pPr algn="ctr"/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ÉS TUDO </a:t>
            </a:r>
            <a:b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</a:br>
            <a:r>
              <a:rPr lang="pt-BR" sz="9600" b="1" dirty="0">
                <a:solidFill>
                  <a:schemeClr val="tx1"/>
                </a:solidFill>
                <a:latin typeface="Arial Black" panose="020B0A04020102090204" pitchFamily="34" charset="0"/>
              </a:rPr>
              <a:t>QUE EU QUERO</a:t>
            </a:r>
            <a:endParaRPr lang="pt-BR" sz="9600" b="1" dirty="0">
              <a:solidFill>
                <a:schemeClr val="tx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1630547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</TotalTime>
  <Words>69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Century Gothic</vt:lpstr>
      <vt:lpstr>Wingdings 3</vt:lpstr>
      <vt:lpstr>Cacho</vt:lpstr>
      <vt:lpstr>ATRAI O MEU CORAÇÃO FILHOS DO HOMEM</vt:lpstr>
      <vt:lpstr>TU ÉS MINHA VIDA, JESUS ÉS MEU AMIGO</vt:lpstr>
      <vt:lpstr> E A TUA VONTADE, DOCE ESPÍRITO MEU ALIMENTO</vt:lpstr>
      <vt:lpstr>SEM TI NÃO HÁ VALOR EM MIM SOU COMO UM VASO DE BARRO</vt:lpstr>
      <vt:lpstr> PRONTO A SER QUEBRADO PARA SER O QUE QUERES DE MIM</vt:lpstr>
      <vt:lpstr>A TUA  PRESENÇA É TUDO QUE EU PRECISO </vt:lpstr>
      <vt:lpstr> A TUA  PRESENÇA  É O MEU  MAIOR VALOR</vt:lpstr>
      <vt:lpstr>ATRAI O MEU CORAÇÃO ATRAI O MEU CORAÇÃO</vt:lpstr>
      <vt:lpstr> ÉS TUDO  QUE EU QUERO</vt:lpstr>
      <vt:lpstr>ATRAI O MEU CORAÇÃO ATRAI O MEU CORAÇÃO </vt:lpstr>
      <vt:lpstr>  EU POSSO  TE TOCAR</vt:lpstr>
      <vt:lpstr>TU ÉS MINHA VIDA, JESUS ÉS MEU AMIGO</vt:lpstr>
      <vt:lpstr> E A TUA  VONTADE, DOCE ESPÍRITO MEU ALIMENTO</vt:lpstr>
      <vt:lpstr>SEM TI NÃO HÁ VALOR EM MIM SOU COMO UM VASO DE BARRO</vt:lpstr>
      <vt:lpstr> PRONTO A SER QUEBRADO PARA SER O QUE QUERES DE MIM</vt:lpstr>
      <vt:lpstr>A TUA  PRESENÇA É TUDO QUE EU PRECISO </vt:lpstr>
      <vt:lpstr> A TUA  PRESENÇA  É O MEU MAIOR VALOR</vt:lpstr>
      <vt:lpstr>ATRAI O MEU CORAÇÃO ATRAI O MEU CORAÇÃO</vt:lpstr>
      <vt:lpstr> ÉS TUDO  QUE EU QUERO</vt:lpstr>
      <vt:lpstr>ATRAI O MEU CORAÇÃO ATRAI O MEU CORAÇÃO </vt:lpstr>
      <vt:lpstr> EU POSSO  TE TOCAR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Poder do Teu Amor Carlinhos Félix</dc:title>
  <dc:creator>Pastor Marcio</dc:creator>
  <cp:lastModifiedBy>João Paulo Mota Silva</cp:lastModifiedBy>
  <cp:revision>25</cp:revision>
  <dcterms:created xsi:type="dcterms:W3CDTF">2015-05-23T22:12:49Z</dcterms:created>
  <dcterms:modified xsi:type="dcterms:W3CDTF">2019-09-04T22:21:52Z</dcterms:modified>
</cp:coreProperties>
</file>